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49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58" r:id="rId5"/>
    <p:sldId id="261" r:id="rId6"/>
    <p:sldId id="262" r:id="rId7"/>
    <p:sldId id="263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67" r:id="rId16"/>
    <p:sldId id="289" r:id="rId17"/>
    <p:sldId id="290" r:id="rId18"/>
    <p:sldId id="29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40A"/>
    <a:srgbClr val="FF3300"/>
    <a:srgbClr val="FFFF07"/>
    <a:srgbClr val="45B39C"/>
    <a:srgbClr val="009900"/>
    <a:srgbClr val="2C5185"/>
    <a:srgbClr val="DAE1E9"/>
    <a:srgbClr val="1E62AF"/>
    <a:srgbClr val="3EAEBC"/>
    <a:srgbClr val="F3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B4165D-715A-44FF-A856-92D532A00E1C}" type="doc">
      <dgm:prSet loTypeId="urn:microsoft.com/office/officeart/2005/8/layout/chevronAccent+Icon" loCatId="officeonline" qsTypeId="urn:microsoft.com/office/officeart/2005/8/quickstyle/3d9" qsCatId="3D" csTypeId="urn:microsoft.com/office/officeart/2005/8/colors/colorful1" csCatId="colorful" phldr="1"/>
      <dgm:spPr/>
    </dgm:pt>
    <dgm:pt modelId="{27C74ACC-85E4-4A45-9835-5A5C5E767AC8}">
      <dgm:prSet phldrT="[Text]"/>
      <dgm:spPr>
        <a:solidFill>
          <a:schemeClr val="bg1">
            <a:lumMod val="50000"/>
            <a:alpha val="89804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rgbClr val="002060"/>
              </a:solidFill>
            </a:rPr>
            <a:t>Maths</a:t>
          </a:r>
        </a:p>
      </dgm:t>
    </dgm:pt>
    <dgm:pt modelId="{22C0CE06-EA9C-4279-AA9A-A7D75F071334}" type="parTrans" cxnId="{868E50CC-2263-452A-BA19-5EB18DF75F90}">
      <dgm:prSet/>
      <dgm:spPr/>
      <dgm:t>
        <a:bodyPr/>
        <a:lstStyle/>
        <a:p>
          <a:endParaRPr lang="en-US"/>
        </a:p>
      </dgm:t>
    </dgm:pt>
    <dgm:pt modelId="{2436B811-6099-4DA0-A18E-70F00E96C2AC}" type="sibTrans" cxnId="{868E50CC-2263-452A-BA19-5EB18DF75F90}">
      <dgm:prSet/>
      <dgm:spPr/>
      <dgm:t>
        <a:bodyPr/>
        <a:lstStyle/>
        <a:p>
          <a:endParaRPr lang="en-US"/>
        </a:p>
      </dgm:t>
    </dgm:pt>
    <dgm:pt modelId="{6921953A-A8B2-4533-93BC-4602CA4F8CCF}">
      <dgm:prSet phldrT="[Text]"/>
      <dgm:spPr>
        <a:solidFill>
          <a:schemeClr val="bg1">
            <a:lumMod val="5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rgbClr val="002060"/>
              </a:solidFill>
            </a:rPr>
            <a:t>English</a:t>
          </a:r>
        </a:p>
      </dgm:t>
    </dgm:pt>
    <dgm:pt modelId="{B489401C-0DE3-47A5-8CEF-B3886EB46120}" type="parTrans" cxnId="{A7AEBBFA-6661-46C7-9B01-DEBCAE2E67B9}">
      <dgm:prSet/>
      <dgm:spPr/>
      <dgm:t>
        <a:bodyPr/>
        <a:lstStyle/>
        <a:p>
          <a:endParaRPr lang="en-US"/>
        </a:p>
      </dgm:t>
    </dgm:pt>
    <dgm:pt modelId="{E5E0FEE6-4A89-4CC0-89D9-5886DD28009E}" type="sibTrans" cxnId="{A7AEBBFA-6661-46C7-9B01-DEBCAE2E67B9}">
      <dgm:prSet/>
      <dgm:spPr/>
      <dgm:t>
        <a:bodyPr/>
        <a:lstStyle/>
        <a:p>
          <a:endParaRPr lang="en-US"/>
        </a:p>
      </dgm:t>
    </dgm:pt>
    <dgm:pt modelId="{B043CDA5-76C6-4FC9-BE97-4F45A59A6A2D}">
      <dgm:prSet phldrT="[Text]"/>
      <dgm:spPr>
        <a:solidFill>
          <a:srgbClr val="009900">
            <a:alpha val="90000"/>
          </a:srgbClr>
        </a:solidFill>
        <a:ln>
          <a:noFill/>
        </a:ln>
      </dgm:spPr>
      <dgm:t>
        <a:bodyPr/>
        <a:lstStyle/>
        <a:p>
          <a:r>
            <a:rPr lang="en-US" b="1" u="sng" dirty="0">
              <a:solidFill>
                <a:schemeClr val="bg1"/>
              </a:solidFill>
            </a:rPr>
            <a:t>Science</a:t>
          </a:r>
        </a:p>
      </dgm:t>
    </dgm:pt>
    <dgm:pt modelId="{F8B3BD9D-957C-496A-A745-91236E4A5CBF}" type="parTrans" cxnId="{0DA01402-0156-461C-8E77-9F4AA89430F5}">
      <dgm:prSet/>
      <dgm:spPr/>
      <dgm:t>
        <a:bodyPr/>
        <a:lstStyle/>
        <a:p>
          <a:endParaRPr lang="en-US"/>
        </a:p>
      </dgm:t>
    </dgm:pt>
    <dgm:pt modelId="{E728A77A-BB36-457D-81FF-CF37D4ABCC5D}" type="sibTrans" cxnId="{0DA01402-0156-461C-8E77-9F4AA89430F5}">
      <dgm:prSet/>
      <dgm:spPr/>
      <dgm:t>
        <a:bodyPr/>
        <a:lstStyle/>
        <a:p>
          <a:endParaRPr lang="en-US"/>
        </a:p>
      </dgm:t>
    </dgm:pt>
    <dgm:pt modelId="{94B80EA9-DD18-42E8-AD31-FBAB9E620EB6}" type="pres">
      <dgm:prSet presAssocID="{0AB4165D-715A-44FF-A856-92D532A00E1C}" presName="Name0" presStyleCnt="0">
        <dgm:presLayoutVars>
          <dgm:dir/>
          <dgm:resizeHandles val="exact"/>
        </dgm:presLayoutVars>
      </dgm:prSet>
      <dgm:spPr/>
    </dgm:pt>
    <dgm:pt modelId="{CBA0FFFF-A88A-4382-A7FE-3E88737AC3AC}" type="pres">
      <dgm:prSet presAssocID="{27C74ACC-85E4-4A45-9835-5A5C5E767AC8}" presName="composite" presStyleCnt="0"/>
      <dgm:spPr/>
    </dgm:pt>
    <dgm:pt modelId="{80406367-66B9-46C4-B9B6-DEF04EC7EEA3}" type="pres">
      <dgm:prSet presAssocID="{27C74ACC-85E4-4A45-9835-5A5C5E767AC8}" presName="bgChev" presStyleLbl="node1" presStyleIdx="0" presStyleCnt="3"/>
      <dgm:spPr/>
    </dgm:pt>
    <dgm:pt modelId="{7E3FFFDA-B86B-4C88-BBDC-E72C0E175C41}" type="pres">
      <dgm:prSet presAssocID="{27C74ACC-85E4-4A45-9835-5A5C5E767AC8}" presName="txNode" presStyleLbl="fgAcc1" presStyleIdx="0" presStyleCnt="3">
        <dgm:presLayoutVars>
          <dgm:bulletEnabled val="1"/>
        </dgm:presLayoutVars>
      </dgm:prSet>
      <dgm:spPr/>
    </dgm:pt>
    <dgm:pt modelId="{435323A4-2830-4B48-B61A-2BB6B7B3049C}" type="pres">
      <dgm:prSet presAssocID="{2436B811-6099-4DA0-A18E-70F00E96C2AC}" presName="compositeSpace" presStyleCnt="0"/>
      <dgm:spPr/>
    </dgm:pt>
    <dgm:pt modelId="{86E5F8F2-0282-426A-806E-1BECC61EE473}" type="pres">
      <dgm:prSet presAssocID="{6921953A-A8B2-4533-93BC-4602CA4F8CCF}" presName="composite" presStyleCnt="0"/>
      <dgm:spPr/>
    </dgm:pt>
    <dgm:pt modelId="{3088846D-99AD-483D-BD11-D1DB9483897E}" type="pres">
      <dgm:prSet presAssocID="{6921953A-A8B2-4533-93BC-4602CA4F8CCF}" presName="bgChev" presStyleLbl="node1" presStyleIdx="1" presStyleCnt="3"/>
      <dgm:spPr/>
    </dgm:pt>
    <dgm:pt modelId="{F24E8C62-DCB3-47C8-96C0-BDE4C312C3CA}" type="pres">
      <dgm:prSet presAssocID="{6921953A-A8B2-4533-93BC-4602CA4F8CCF}" presName="txNode" presStyleLbl="fgAcc1" presStyleIdx="1" presStyleCnt="3">
        <dgm:presLayoutVars>
          <dgm:bulletEnabled val="1"/>
        </dgm:presLayoutVars>
      </dgm:prSet>
      <dgm:spPr/>
    </dgm:pt>
    <dgm:pt modelId="{39D330A7-703C-42A0-90A8-FE29EF833F6E}" type="pres">
      <dgm:prSet presAssocID="{E5E0FEE6-4A89-4CC0-89D9-5886DD28009E}" presName="compositeSpace" presStyleCnt="0"/>
      <dgm:spPr/>
    </dgm:pt>
    <dgm:pt modelId="{932DDDE0-E5C7-4598-95F7-0C69C9E53E56}" type="pres">
      <dgm:prSet presAssocID="{B043CDA5-76C6-4FC9-BE97-4F45A59A6A2D}" presName="composite" presStyleCnt="0"/>
      <dgm:spPr/>
    </dgm:pt>
    <dgm:pt modelId="{2683D079-6D59-465E-B026-35A521B4DAD2}" type="pres">
      <dgm:prSet presAssocID="{B043CDA5-76C6-4FC9-BE97-4F45A59A6A2D}" presName="bgChev" presStyleLbl="node1" presStyleIdx="2" presStyleCnt="3"/>
      <dgm:spPr/>
    </dgm:pt>
    <dgm:pt modelId="{35682D99-6701-444F-ACC4-205FF12DA681}" type="pres">
      <dgm:prSet presAssocID="{B043CDA5-76C6-4FC9-BE97-4F45A59A6A2D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0DA01402-0156-461C-8E77-9F4AA89430F5}" srcId="{0AB4165D-715A-44FF-A856-92D532A00E1C}" destId="{B043CDA5-76C6-4FC9-BE97-4F45A59A6A2D}" srcOrd="2" destOrd="0" parTransId="{F8B3BD9D-957C-496A-A745-91236E4A5CBF}" sibTransId="{E728A77A-BB36-457D-81FF-CF37D4ABCC5D}"/>
    <dgm:cxn modelId="{0A05E608-1F5D-45F2-907B-05285C7E5299}" type="presOf" srcId="{B043CDA5-76C6-4FC9-BE97-4F45A59A6A2D}" destId="{35682D99-6701-444F-ACC4-205FF12DA681}" srcOrd="0" destOrd="0" presId="urn:microsoft.com/office/officeart/2005/8/layout/chevronAccent+Icon"/>
    <dgm:cxn modelId="{63B8B966-3B11-4583-B2DD-A18017742D07}" type="presOf" srcId="{0AB4165D-715A-44FF-A856-92D532A00E1C}" destId="{94B80EA9-DD18-42E8-AD31-FBAB9E620EB6}" srcOrd="0" destOrd="0" presId="urn:microsoft.com/office/officeart/2005/8/layout/chevronAccent+Icon"/>
    <dgm:cxn modelId="{E091A8BE-2152-4FD1-88F1-47C19710E014}" type="presOf" srcId="{27C74ACC-85E4-4A45-9835-5A5C5E767AC8}" destId="{7E3FFFDA-B86B-4C88-BBDC-E72C0E175C41}" srcOrd="0" destOrd="0" presId="urn:microsoft.com/office/officeart/2005/8/layout/chevronAccent+Icon"/>
    <dgm:cxn modelId="{868E50CC-2263-452A-BA19-5EB18DF75F90}" srcId="{0AB4165D-715A-44FF-A856-92D532A00E1C}" destId="{27C74ACC-85E4-4A45-9835-5A5C5E767AC8}" srcOrd="0" destOrd="0" parTransId="{22C0CE06-EA9C-4279-AA9A-A7D75F071334}" sibTransId="{2436B811-6099-4DA0-A18E-70F00E96C2AC}"/>
    <dgm:cxn modelId="{3F3187DF-A72A-4EC2-802A-81079B6DF5D3}" type="presOf" srcId="{6921953A-A8B2-4533-93BC-4602CA4F8CCF}" destId="{F24E8C62-DCB3-47C8-96C0-BDE4C312C3CA}" srcOrd="0" destOrd="0" presId="urn:microsoft.com/office/officeart/2005/8/layout/chevronAccent+Icon"/>
    <dgm:cxn modelId="{A7AEBBFA-6661-46C7-9B01-DEBCAE2E67B9}" srcId="{0AB4165D-715A-44FF-A856-92D532A00E1C}" destId="{6921953A-A8B2-4533-93BC-4602CA4F8CCF}" srcOrd="1" destOrd="0" parTransId="{B489401C-0DE3-47A5-8CEF-B3886EB46120}" sibTransId="{E5E0FEE6-4A89-4CC0-89D9-5886DD28009E}"/>
    <dgm:cxn modelId="{E2065B30-221F-4B12-AA44-CFCE51DBE179}" type="presParOf" srcId="{94B80EA9-DD18-42E8-AD31-FBAB9E620EB6}" destId="{CBA0FFFF-A88A-4382-A7FE-3E88737AC3AC}" srcOrd="0" destOrd="0" presId="urn:microsoft.com/office/officeart/2005/8/layout/chevronAccent+Icon"/>
    <dgm:cxn modelId="{A1D8DD8A-6350-4733-B96D-B3A2BFECCE05}" type="presParOf" srcId="{CBA0FFFF-A88A-4382-A7FE-3E88737AC3AC}" destId="{80406367-66B9-46C4-B9B6-DEF04EC7EEA3}" srcOrd="0" destOrd="0" presId="urn:microsoft.com/office/officeart/2005/8/layout/chevronAccent+Icon"/>
    <dgm:cxn modelId="{C6AD3FDC-128D-42AC-8033-20B16610B1FD}" type="presParOf" srcId="{CBA0FFFF-A88A-4382-A7FE-3E88737AC3AC}" destId="{7E3FFFDA-B86B-4C88-BBDC-E72C0E175C41}" srcOrd="1" destOrd="0" presId="urn:microsoft.com/office/officeart/2005/8/layout/chevronAccent+Icon"/>
    <dgm:cxn modelId="{3D6918E4-9819-49A3-A944-C04D780FD5A4}" type="presParOf" srcId="{94B80EA9-DD18-42E8-AD31-FBAB9E620EB6}" destId="{435323A4-2830-4B48-B61A-2BB6B7B3049C}" srcOrd="1" destOrd="0" presId="urn:microsoft.com/office/officeart/2005/8/layout/chevronAccent+Icon"/>
    <dgm:cxn modelId="{68BF2B98-E0CC-4DC4-A5DE-A92316E77B15}" type="presParOf" srcId="{94B80EA9-DD18-42E8-AD31-FBAB9E620EB6}" destId="{86E5F8F2-0282-426A-806E-1BECC61EE473}" srcOrd="2" destOrd="0" presId="urn:microsoft.com/office/officeart/2005/8/layout/chevronAccent+Icon"/>
    <dgm:cxn modelId="{ADB302CE-AD24-4510-A3D2-38B9A66E0175}" type="presParOf" srcId="{86E5F8F2-0282-426A-806E-1BECC61EE473}" destId="{3088846D-99AD-483D-BD11-D1DB9483897E}" srcOrd="0" destOrd="0" presId="urn:microsoft.com/office/officeart/2005/8/layout/chevronAccent+Icon"/>
    <dgm:cxn modelId="{8B75013F-5BED-4B11-91B2-92064ED551DA}" type="presParOf" srcId="{86E5F8F2-0282-426A-806E-1BECC61EE473}" destId="{F24E8C62-DCB3-47C8-96C0-BDE4C312C3CA}" srcOrd="1" destOrd="0" presId="urn:microsoft.com/office/officeart/2005/8/layout/chevronAccent+Icon"/>
    <dgm:cxn modelId="{2BA54899-48A5-4284-977A-700C7CF8F6E2}" type="presParOf" srcId="{94B80EA9-DD18-42E8-AD31-FBAB9E620EB6}" destId="{39D330A7-703C-42A0-90A8-FE29EF833F6E}" srcOrd="3" destOrd="0" presId="urn:microsoft.com/office/officeart/2005/8/layout/chevronAccent+Icon"/>
    <dgm:cxn modelId="{B913DAA2-61A5-41B4-80EB-013A44BF1E87}" type="presParOf" srcId="{94B80EA9-DD18-42E8-AD31-FBAB9E620EB6}" destId="{932DDDE0-E5C7-4598-95F7-0C69C9E53E56}" srcOrd="4" destOrd="0" presId="urn:microsoft.com/office/officeart/2005/8/layout/chevronAccent+Icon"/>
    <dgm:cxn modelId="{3641AF49-2A42-40E8-B1FE-ABD7835B86A0}" type="presParOf" srcId="{932DDDE0-E5C7-4598-95F7-0C69C9E53E56}" destId="{2683D079-6D59-465E-B026-35A521B4DAD2}" srcOrd="0" destOrd="0" presId="urn:microsoft.com/office/officeart/2005/8/layout/chevronAccent+Icon"/>
    <dgm:cxn modelId="{E7F83108-57A6-465A-97EF-F74F887E290D}" type="presParOf" srcId="{932DDDE0-E5C7-4598-95F7-0C69C9E53E56}" destId="{35682D99-6701-444F-ACC4-205FF12DA681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B4165D-715A-44FF-A856-92D532A00E1C}" type="doc">
      <dgm:prSet loTypeId="urn:microsoft.com/office/officeart/2005/8/layout/chevronAccent+Icon" loCatId="officeonline" qsTypeId="urn:microsoft.com/office/officeart/2005/8/quickstyle/3d9" qsCatId="3D" csTypeId="urn:microsoft.com/office/officeart/2005/8/colors/accent2_3" csCatId="accent2" phldr="1"/>
      <dgm:spPr/>
    </dgm:pt>
    <dgm:pt modelId="{27C74ACC-85E4-4A45-9835-5A5C5E767AC8}">
      <dgm:prSet phldrT="[Text]"/>
      <dgm:spPr>
        <a:solidFill>
          <a:schemeClr val="bg1">
            <a:lumMod val="5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rgbClr val="002060"/>
              </a:solidFill>
            </a:rPr>
            <a:t>Kiswahili</a:t>
          </a:r>
        </a:p>
      </dgm:t>
    </dgm:pt>
    <dgm:pt modelId="{22C0CE06-EA9C-4279-AA9A-A7D75F071334}" type="parTrans" cxnId="{868E50CC-2263-452A-BA19-5EB18DF75F90}">
      <dgm:prSet/>
      <dgm:spPr/>
      <dgm:t>
        <a:bodyPr/>
        <a:lstStyle/>
        <a:p>
          <a:endParaRPr lang="en-US"/>
        </a:p>
      </dgm:t>
    </dgm:pt>
    <dgm:pt modelId="{2436B811-6099-4DA0-A18E-70F00E96C2AC}" type="sibTrans" cxnId="{868E50CC-2263-452A-BA19-5EB18DF75F90}">
      <dgm:prSet/>
      <dgm:spPr/>
      <dgm:t>
        <a:bodyPr/>
        <a:lstStyle/>
        <a:p>
          <a:endParaRPr lang="en-US"/>
        </a:p>
      </dgm:t>
    </dgm:pt>
    <dgm:pt modelId="{6921953A-A8B2-4533-93BC-4602CA4F8CCF}">
      <dgm:prSet phldrT="[Text]"/>
      <dgm:spPr>
        <a:solidFill>
          <a:schemeClr val="bg1">
            <a:lumMod val="5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rgbClr val="002060"/>
              </a:solidFill>
            </a:rPr>
            <a:t>Social</a:t>
          </a:r>
        </a:p>
      </dgm:t>
    </dgm:pt>
    <dgm:pt modelId="{B489401C-0DE3-47A5-8CEF-B3886EB46120}" type="parTrans" cxnId="{A7AEBBFA-6661-46C7-9B01-DEBCAE2E67B9}">
      <dgm:prSet/>
      <dgm:spPr/>
      <dgm:t>
        <a:bodyPr/>
        <a:lstStyle/>
        <a:p>
          <a:endParaRPr lang="en-US"/>
        </a:p>
      </dgm:t>
    </dgm:pt>
    <dgm:pt modelId="{E5E0FEE6-4A89-4CC0-89D9-5886DD28009E}" type="sibTrans" cxnId="{A7AEBBFA-6661-46C7-9B01-DEBCAE2E67B9}">
      <dgm:prSet/>
      <dgm:spPr/>
      <dgm:t>
        <a:bodyPr/>
        <a:lstStyle/>
        <a:p>
          <a:endParaRPr lang="en-US"/>
        </a:p>
      </dgm:t>
    </dgm:pt>
    <dgm:pt modelId="{B043CDA5-76C6-4FC9-BE97-4F45A59A6A2D}">
      <dgm:prSet phldrT="[Text]"/>
      <dgm:spPr>
        <a:solidFill>
          <a:schemeClr val="bg1">
            <a:lumMod val="5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1" dirty="0">
              <a:solidFill>
                <a:srgbClr val="002060"/>
              </a:solidFill>
            </a:rPr>
            <a:t>C.R.E /I.R.E</a:t>
          </a:r>
        </a:p>
      </dgm:t>
    </dgm:pt>
    <dgm:pt modelId="{F8B3BD9D-957C-496A-A745-91236E4A5CBF}" type="parTrans" cxnId="{0DA01402-0156-461C-8E77-9F4AA89430F5}">
      <dgm:prSet/>
      <dgm:spPr/>
      <dgm:t>
        <a:bodyPr/>
        <a:lstStyle/>
        <a:p>
          <a:endParaRPr lang="en-US"/>
        </a:p>
      </dgm:t>
    </dgm:pt>
    <dgm:pt modelId="{E728A77A-BB36-457D-81FF-CF37D4ABCC5D}" type="sibTrans" cxnId="{0DA01402-0156-461C-8E77-9F4AA89430F5}">
      <dgm:prSet/>
      <dgm:spPr/>
      <dgm:t>
        <a:bodyPr/>
        <a:lstStyle/>
        <a:p>
          <a:endParaRPr lang="en-US"/>
        </a:p>
      </dgm:t>
    </dgm:pt>
    <dgm:pt modelId="{94B80EA9-DD18-42E8-AD31-FBAB9E620EB6}" type="pres">
      <dgm:prSet presAssocID="{0AB4165D-715A-44FF-A856-92D532A00E1C}" presName="Name0" presStyleCnt="0">
        <dgm:presLayoutVars>
          <dgm:dir/>
          <dgm:resizeHandles val="exact"/>
        </dgm:presLayoutVars>
      </dgm:prSet>
      <dgm:spPr/>
    </dgm:pt>
    <dgm:pt modelId="{CBA0FFFF-A88A-4382-A7FE-3E88737AC3AC}" type="pres">
      <dgm:prSet presAssocID="{27C74ACC-85E4-4A45-9835-5A5C5E767AC8}" presName="composite" presStyleCnt="0"/>
      <dgm:spPr/>
    </dgm:pt>
    <dgm:pt modelId="{80406367-66B9-46C4-B9B6-DEF04EC7EEA3}" type="pres">
      <dgm:prSet presAssocID="{27C74ACC-85E4-4A45-9835-5A5C5E767AC8}" presName="bgChev" presStyleLbl="node1" presStyleIdx="0" presStyleCnt="3"/>
      <dgm:spPr/>
    </dgm:pt>
    <dgm:pt modelId="{7E3FFFDA-B86B-4C88-BBDC-E72C0E175C41}" type="pres">
      <dgm:prSet presAssocID="{27C74ACC-85E4-4A45-9835-5A5C5E767AC8}" presName="txNode" presStyleLbl="fgAcc1" presStyleIdx="0" presStyleCnt="3">
        <dgm:presLayoutVars>
          <dgm:bulletEnabled val="1"/>
        </dgm:presLayoutVars>
      </dgm:prSet>
      <dgm:spPr/>
    </dgm:pt>
    <dgm:pt modelId="{435323A4-2830-4B48-B61A-2BB6B7B3049C}" type="pres">
      <dgm:prSet presAssocID="{2436B811-6099-4DA0-A18E-70F00E96C2AC}" presName="compositeSpace" presStyleCnt="0"/>
      <dgm:spPr/>
    </dgm:pt>
    <dgm:pt modelId="{86E5F8F2-0282-426A-806E-1BECC61EE473}" type="pres">
      <dgm:prSet presAssocID="{6921953A-A8B2-4533-93BC-4602CA4F8CCF}" presName="composite" presStyleCnt="0"/>
      <dgm:spPr/>
    </dgm:pt>
    <dgm:pt modelId="{3088846D-99AD-483D-BD11-D1DB9483897E}" type="pres">
      <dgm:prSet presAssocID="{6921953A-A8B2-4533-93BC-4602CA4F8CCF}" presName="bgChev" presStyleLbl="node1" presStyleIdx="1" presStyleCnt="3" custLinFactNeighborX="-3866" custLinFactNeighborY="-11910"/>
      <dgm:spPr/>
    </dgm:pt>
    <dgm:pt modelId="{F24E8C62-DCB3-47C8-96C0-BDE4C312C3CA}" type="pres">
      <dgm:prSet presAssocID="{6921953A-A8B2-4533-93BC-4602CA4F8CCF}" presName="txNode" presStyleLbl="fgAcc1" presStyleIdx="1" presStyleCnt="3">
        <dgm:presLayoutVars>
          <dgm:bulletEnabled val="1"/>
        </dgm:presLayoutVars>
      </dgm:prSet>
      <dgm:spPr/>
    </dgm:pt>
    <dgm:pt modelId="{39D330A7-703C-42A0-90A8-FE29EF833F6E}" type="pres">
      <dgm:prSet presAssocID="{E5E0FEE6-4A89-4CC0-89D9-5886DD28009E}" presName="compositeSpace" presStyleCnt="0"/>
      <dgm:spPr/>
    </dgm:pt>
    <dgm:pt modelId="{932DDDE0-E5C7-4598-95F7-0C69C9E53E56}" type="pres">
      <dgm:prSet presAssocID="{B043CDA5-76C6-4FC9-BE97-4F45A59A6A2D}" presName="composite" presStyleCnt="0"/>
      <dgm:spPr/>
    </dgm:pt>
    <dgm:pt modelId="{2683D079-6D59-465E-B026-35A521B4DAD2}" type="pres">
      <dgm:prSet presAssocID="{B043CDA5-76C6-4FC9-BE97-4F45A59A6A2D}" presName="bgChev" presStyleLbl="node1" presStyleIdx="2" presStyleCnt="3" custLinFactNeighborX="7540" custLinFactNeighborY="-10474"/>
      <dgm:spPr/>
    </dgm:pt>
    <dgm:pt modelId="{35682D99-6701-444F-ACC4-205FF12DA681}" type="pres">
      <dgm:prSet presAssocID="{B043CDA5-76C6-4FC9-BE97-4F45A59A6A2D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0DA01402-0156-461C-8E77-9F4AA89430F5}" srcId="{0AB4165D-715A-44FF-A856-92D532A00E1C}" destId="{B043CDA5-76C6-4FC9-BE97-4F45A59A6A2D}" srcOrd="2" destOrd="0" parTransId="{F8B3BD9D-957C-496A-A745-91236E4A5CBF}" sibTransId="{E728A77A-BB36-457D-81FF-CF37D4ABCC5D}"/>
    <dgm:cxn modelId="{0A05E608-1F5D-45F2-907B-05285C7E5299}" type="presOf" srcId="{B043CDA5-76C6-4FC9-BE97-4F45A59A6A2D}" destId="{35682D99-6701-444F-ACC4-205FF12DA681}" srcOrd="0" destOrd="0" presId="urn:microsoft.com/office/officeart/2005/8/layout/chevronAccent+Icon"/>
    <dgm:cxn modelId="{63B8B966-3B11-4583-B2DD-A18017742D07}" type="presOf" srcId="{0AB4165D-715A-44FF-A856-92D532A00E1C}" destId="{94B80EA9-DD18-42E8-AD31-FBAB9E620EB6}" srcOrd="0" destOrd="0" presId="urn:microsoft.com/office/officeart/2005/8/layout/chevronAccent+Icon"/>
    <dgm:cxn modelId="{E091A8BE-2152-4FD1-88F1-47C19710E014}" type="presOf" srcId="{27C74ACC-85E4-4A45-9835-5A5C5E767AC8}" destId="{7E3FFFDA-B86B-4C88-BBDC-E72C0E175C41}" srcOrd="0" destOrd="0" presId="urn:microsoft.com/office/officeart/2005/8/layout/chevronAccent+Icon"/>
    <dgm:cxn modelId="{868E50CC-2263-452A-BA19-5EB18DF75F90}" srcId="{0AB4165D-715A-44FF-A856-92D532A00E1C}" destId="{27C74ACC-85E4-4A45-9835-5A5C5E767AC8}" srcOrd="0" destOrd="0" parTransId="{22C0CE06-EA9C-4279-AA9A-A7D75F071334}" sibTransId="{2436B811-6099-4DA0-A18E-70F00E96C2AC}"/>
    <dgm:cxn modelId="{3F3187DF-A72A-4EC2-802A-81079B6DF5D3}" type="presOf" srcId="{6921953A-A8B2-4533-93BC-4602CA4F8CCF}" destId="{F24E8C62-DCB3-47C8-96C0-BDE4C312C3CA}" srcOrd="0" destOrd="0" presId="urn:microsoft.com/office/officeart/2005/8/layout/chevronAccent+Icon"/>
    <dgm:cxn modelId="{A7AEBBFA-6661-46C7-9B01-DEBCAE2E67B9}" srcId="{0AB4165D-715A-44FF-A856-92D532A00E1C}" destId="{6921953A-A8B2-4533-93BC-4602CA4F8CCF}" srcOrd="1" destOrd="0" parTransId="{B489401C-0DE3-47A5-8CEF-B3886EB46120}" sibTransId="{E5E0FEE6-4A89-4CC0-89D9-5886DD28009E}"/>
    <dgm:cxn modelId="{E2065B30-221F-4B12-AA44-CFCE51DBE179}" type="presParOf" srcId="{94B80EA9-DD18-42E8-AD31-FBAB9E620EB6}" destId="{CBA0FFFF-A88A-4382-A7FE-3E88737AC3AC}" srcOrd="0" destOrd="0" presId="urn:microsoft.com/office/officeart/2005/8/layout/chevronAccent+Icon"/>
    <dgm:cxn modelId="{A1D8DD8A-6350-4733-B96D-B3A2BFECCE05}" type="presParOf" srcId="{CBA0FFFF-A88A-4382-A7FE-3E88737AC3AC}" destId="{80406367-66B9-46C4-B9B6-DEF04EC7EEA3}" srcOrd="0" destOrd="0" presId="urn:microsoft.com/office/officeart/2005/8/layout/chevronAccent+Icon"/>
    <dgm:cxn modelId="{C6AD3FDC-128D-42AC-8033-20B16610B1FD}" type="presParOf" srcId="{CBA0FFFF-A88A-4382-A7FE-3E88737AC3AC}" destId="{7E3FFFDA-B86B-4C88-BBDC-E72C0E175C41}" srcOrd="1" destOrd="0" presId="urn:microsoft.com/office/officeart/2005/8/layout/chevronAccent+Icon"/>
    <dgm:cxn modelId="{3D6918E4-9819-49A3-A944-C04D780FD5A4}" type="presParOf" srcId="{94B80EA9-DD18-42E8-AD31-FBAB9E620EB6}" destId="{435323A4-2830-4B48-B61A-2BB6B7B3049C}" srcOrd="1" destOrd="0" presId="urn:microsoft.com/office/officeart/2005/8/layout/chevronAccent+Icon"/>
    <dgm:cxn modelId="{68BF2B98-E0CC-4DC4-A5DE-A92316E77B15}" type="presParOf" srcId="{94B80EA9-DD18-42E8-AD31-FBAB9E620EB6}" destId="{86E5F8F2-0282-426A-806E-1BECC61EE473}" srcOrd="2" destOrd="0" presId="urn:microsoft.com/office/officeart/2005/8/layout/chevronAccent+Icon"/>
    <dgm:cxn modelId="{ADB302CE-AD24-4510-A3D2-38B9A66E0175}" type="presParOf" srcId="{86E5F8F2-0282-426A-806E-1BECC61EE473}" destId="{3088846D-99AD-483D-BD11-D1DB9483897E}" srcOrd="0" destOrd="0" presId="urn:microsoft.com/office/officeart/2005/8/layout/chevronAccent+Icon"/>
    <dgm:cxn modelId="{8B75013F-5BED-4B11-91B2-92064ED551DA}" type="presParOf" srcId="{86E5F8F2-0282-426A-806E-1BECC61EE473}" destId="{F24E8C62-DCB3-47C8-96C0-BDE4C312C3CA}" srcOrd="1" destOrd="0" presId="urn:microsoft.com/office/officeart/2005/8/layout/chevronAccent+Icon"/>
    <dgm:cxn modelId="{2BA54899-48A5-4284-977A-700C7CF8F6E2}" type="presParOf" srcId="{94B80EA9-DD18-42E8-AD31-FBAB9E620EB6}" destId="{39D330A7-703C-42A0-90A8-FE29EF833F6E}" srcOrd="3" destOrd="0" presId="urn:microsoft.com/office/officeart/2005/8/layout/chevronAccent+Icon"/>
    <dgm:cxn modelId="{B913DAA2-61A5-41B4-80EB-013A44BF1E87}" type="presParOf" srcId="{94B80EA9-DD18-42E8-AD31-FBAB9E620EB6}" destId="{932DDDE0-E5C7-4598-95F7-0C69C9E53E56}" srcOrd="4" destOrd="0" presId="urn:microsoft.com/office/officeart/2005/8/layout/chevronAccent+Icon"/>
    <dgm:cxn modelId="{3641AF49-2A42-40E8-B1FE-ABD7835B86A0}" type="presParOf" srcId="{932DDDE0-E5C7-4598-95F7-0C69C9E53E56}" destId="{2683D079-6D59-465E-B026-35A521B4DAD2}" srcOrd="0" destOrd="0" presId="urn:microsoft.com/office/officeart/2005/8/layout/chevronAccent+Icon"/>
    <dgm:cxn modelId="{E7F83108-57A6-465A-97EF-F74F887E290D}" type="presParOf" srcId="{932DDDE0-E5C7-4598-95F7-0C69C9E53E56}" destId="{35682D99-6701-444F-ACC4-205FF12DA681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06367-66B9-46C4-B9B6-DEF04EC7EEA3}">
      <dsp:nvSpPr>
        <dsp:cNvPr id="0" name=""/>
        <dsp:cNvSpPr/>
      </dsp:nvSpPr>
      <dsp:spPr>
        <a:xfrm>
          <a:off x="643" y="1103462"/>
          <a:ext cx="1617484" cy="624349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3FFFDA-B86B-4C88-BBDC-E72C0E175C41}">
      <dsp:nvSpPr>
        <dsp:cNvPr id="0" name=""/>
        <dsp:cNvSpPr/>
      </dsp:nvSpPr>
      <dsp:spPr>
        <a:xfrm>
          <a:off x="431972" y="1259549"/>
          <a:ext cx="1365875" cy="624349"/>
        </a:xfrm>
        <a:prstGeom prst="roundRect">
          <a:avLst>
            <a:gd name="adj" fmla="val 10000"/>
          </a:avLst>
        </a:prstGeom>
        <a:solidFill>
          <a:schemeClr val="bg1">
            <a:lumMod val="50000"/>
            <a:alpha val="89804"/>
          </a:schemeClr>
        </a:solidFill>
        <a:ln w="6350" cap="flat" cmpd="sng" algn="ctr">
          <a:noFill/>
          <a:prstDash val="solid"/>
          <a:miter lim="800000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2060"/>
              </a:solidFill>
            </a:rPr>
            <a:t>Maths</a:t>
          </a:r>
        </a:p>
      </dsp:txBody>
      <dsp:txXfrm>
        <a:off x="450259" y="1277836"/>
        <a:ext cx="1329301" cy="587775"/>
      </dsp:txXfrm>
    </dsp:sp>
    <dsp:sp modelId="{3088846D-99AD-483D-BD11-D1DB9483897E}">
      <dsp:nvSpPr>
        <dsp:cNvPr id="0" name=""/>
        <dsp:cNvSpPr/>
      </dsp:nvSpPr>
      <dsp:spPr>
        <a:xfrm>
          <a:off x="1848170" y="1103462"/>
          <a:ext cx="1617484" cy="624349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4E8C62-DCB3-47C8-96C0-BDE4C312C3CA}">
      <dsp:nvSpPr>
        <dsp:cNvPr id="0" name=""/>
        <dsp:cNvSpPr/>
      </dsp:nvSpPr>
      <dsp:spPr>
        <a:xfrm>
          <a:off x="2279499" y="1259549"/>
          <a:ext cx="1365875" cy="624349"/>
        </a:xfrm>
        <a:prstGeom prst="roundRect">
          <a:avLst>
            <a:gd name="adj" fmla="val 10000"/>
          </a:avLst>
        </a:prstGeom>
        <a:solidFill>
          <a:schemeClr val="bg1">
            <a:lumMod val="5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2060"/>
              </a:solidFill>
            </a:rPr>
            <a:t>English</a:t>
          </a:r>
        </a:p>
      </dsp:txBody>
      <dsp:txXfrm>
        <a:off x="2297786" y="1277836"/>
        <a:ext cx="1329301" cy="587775"/>
      </dsp:txXfrm>
    </dsp:sp>
    <dsp:sp modelId="{2683D079-6D59-465E-B026-35A521B4DAD2}">
      <dsp:nvSpPr>
        <dsp:cNvPr id="0" name=""/>
        <dsp:cNvSpPr/>
      </dsp:nvSpPr>
      <dsp:spPr>
        <a:xfrm>
          <a:off x="3695697" y="1103462"/>
          <a:ext cx="1617484" cy="624349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682D99-6701-444F-ACC4-205FF12DA681}">
      <dsp:nvSpPr>
        <dsp:cNvPr id="0" name=""/>
        <dsp:cNvSpPr/>
      </dsp:nvSpPr>
      <dsp:spPr>
        <a:xfrm>
          <a:off x="4127026" y="1259549"/>
          <a:ext cx="1365875" cy="624349"/>
        </a:xfrm>
        <a:prstGeom prst="roundRect">
          <a:avLst>
            <a:gd name="adj" fmla="val 10000"/>
          </a:avLst>
        </a:prstGeom>
        <a:solidFill>
          <a:srgbClr val="009900">
            <a:alpha val="90000"/>
          </a:srgbClr>
        </a:solidFill>
        <a:ln w="6350" cap="flat" cmpd="sng" algn="ctr">
          <a:noFill/>
          <a:prstDash val="solid"/>
          <a:miter lim="800000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>
              <a:solidFill>
                <a:schemeClr val="bg1"/>
              </a:solidFill>
            </a:rPr>
            <a:t>Science</a:t>
          </a:r>
        </a:p>
      </dsp:txBody>
      <dsp:txXfrm>
        <a:off x="4145313" y="1277836"/>
        <a:ext cx="1329301" cy="5877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06367-66B9-46C4-B9B6-DEF04EC7EEA3}">
      <dsp:nvSpPr>
        <dsp:cNvPr id="0" name=""/>
        <dsp:cNvSpPr/>
      </dsp:nvSpPr>
      <dsp:spPr>
        <a:xfrm>
          <a:off x="689" y="1160651"/>
          <a:ext cx="1732679" cy="668814"/>
        </a:xfrm>
        <a:prstGeom prst="chevron">
          <a:avLst>
            <a:gd name="adj" fmla="val 4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3FFFDA-B86B-4C88-BBDC-E72C0E175C41}">
      <dsp:nvSpPr>
        <dsp:cNvPr id="0" name=""/>
        <dsp:cNvSpPr/>
      </dsp:nvSpPr>
      <dsp:spPr>
        <a:xfrm>
          <a:off x="462737" y="1327855"/>
          <a:ext cx="1463151" cy="668814"/>
        </a:xfrm>
        <a:prstGeom prst="roundRect">
          <a:avLst>
            <a:gd name="adj" fmla="val 10000"/>
          </a:avLst>
        </a:prstGeom>
        <a:solidFill>
          <a:schemeClr val="bg1">
            <a:lumMod val="5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2060"/>
              </a:solidFill>
            </a:rPr>
            <a:t>Kiswahili</a:t>
          </a:r>
        </a:p>
      </dsp:txBody>
      <dsp:txXfrm>
        <a:off x="482326" y="1347444"/>
        <a:ext cx="1423973" cy="629636"/>
      </dsp:txXfrm>
    </dsp:sp>
    <dsp:sp modelId="{3088846D-99AD-483D-BD11-D1DB9483897E}">
      <dsp:nvSpPr>
        <dsp:cNvPr id="0" name=""/>
        <dsp:cNvSpPr/>
      </dsp:nvSpPr>
      <dsp:spPr>
        <a:xfrm>
          <a:off x="1912809" y="1080995"/>
          <a:ext cx="1732679" cy="668814"/>
        </a:xfrm>
        <a:prstGeom prst="chevron">
          <a:avLst>
            <a:gd name="adj" fmla="val 40000"/>
          </a:avLst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4E8C62-DCB3-47C8-96C0-BDE4C312C3CA}">
      <dsp:nvSpPr>
        <dsp:cNvPr id="0" name=""/>
        <dsp:cNvSpPr/>
      </dsp:nvSpPr>
      <dsp:spPr>
        <a:xfrm>
          <a:off x="2441843" y="1327855"/>
          <a:ext cx="1463151" cy="668814"/>
        </a:xfrm>
        <a:prstGeom prst="roundRect">
          <a:avLst>
            <a:gd name="adj" fmla="val 10000"/>
          </a:avLst>
        </a:prstGeom>
        <a:solidFill>
          <a:schemeClr val="bg1">
            <a:lumMod val="5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2060"/>
              </a:solidFill>
            </a:rPr>
            <a:t>Social</a:t>
          </a:r>
        </a:p>
      </dsp:txBody>
      <dsp:txXfrm>
        <a:off x="2461432" y="1347444"/>
        <a:ext cx="1423973" cy="629636"/>
      </dsp:txXfrm>
    </dsp:sp>
    <dsp:sp modelId="{2683D079-6D59-465E-B026-35A521B4DAD2}">
      <dsp:nvSpPr>
        <dsp:cNvPr id="0" name=""/>
        <dsp:cNvSpPr/>
      </dsp:nvSpPr>
      <dsp:spPr>
        <a:xfrm>
          <a:off x="4089544" y="1090599"/>
          <a:ext cx="1732679" cy="668814"/>
        </a:xfrm>
        <a:prstGeom prst="chevron">
          <a:avLst>
            <a:gd name="adj" fmla="val 4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682D99-6701-444F-ACC4-205FF12DA681}">
      <dsp:nvSpPr>
        <dsp:cNvPr id="0" name=""/>
        <dsp:cNvSpPr/>
      </dsp:nvSpPr>
      <dsp:spPr>
        <a:xfrm>
          <a:off x="4420948" y="1327855"/>
          <a:ext cx="1463151" cy="668814"/>
        </a:xfrm>
        <a:prstGeom prst="roundRect">
          <a:avLst>
            <a:gd name="adj" fmla="val 10000"/>
          </a:avLst>
        </a:prstGeom>
        <a:solidFill>
          <a:schemeClr val="bg1">
            <a:lumMod val="50000"/>
            <a:alpha val="90000"/>
          </a:schemeClr>
        </a:solidFill>
        <a:ln w="6350" cap="flat" cmpd="sng" algn="ctr">
          <a:noFill/>
          <a:prstDash val="solid"/>
          <a:miter lim="800000"/>
        </a:ln>
        <a:effectLst/>
        <a:sp3d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2060"/>
              </a:solidFill>
            </a:rPr>
            <a:t>C.R.E /I.R.E</a:t>
          </a:r>
        </a:p>
      </dsp:txBody>
      <dsp:txXfrm>
        <a:off x="4440537" y="1347444"/>
        <a:ext cx="1423973" cy="629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5715-91C6-4455-A13A-69E8F064C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8857F-0845-4510-A996-137E17371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BB4ED-EC22-4C30-88C9-F50AEA64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87CAF-F818-4745-83F1-6D2883EB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083D5-B3ED-441A-8D11-C1943ADC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6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C899-3D3C-4B66-9514-512F7F42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BCC85-9B13-405B-8EA9-C357AEE49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ECFA5-447F-41C2-B633-DAC47289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C2003-C73C-4F50-8443-A13521AB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4A326-E3E1-4591-B17F-529C97D5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2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6114A2-F4C7-40D3-AE33-5D8A9EA26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33806-6861-4306-9062-4BD302AB3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791E6-86FD-4EDD-921C-0FFB84DD0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A9AF7-5D6B-4B13-9CA7-0ADA7837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8D1CC-9E7C-4970-BAC0-DE49CE15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9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203E-EF01-4F97-902C-480C578B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0DEA8-30ED-4976-A29C-AC638DB7D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56FDC-4739-4826-B23B-04F6D5784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5176-AB5E-420F-B21A-41261F7D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56C0-DDAB-4117-B17D-B9AF484D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5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30EC-03C5-4779-BEE2-7D6327D7F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E8BCB-0DCF-4FF4-A4CB-B993FB16B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D524-073C-4A14-AFA1-89EC3D35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722AF-6A20-4079-89A5-28D91663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F43B5-32B8-456C-95F8-8530F5D7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5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E547-AB47-4BE1-AC40-8626E063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1BC52-2DEB-4EA9-B9FA-86D1A9F5E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1F0F8-6056-4C36-8C49-297B0BEC9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A560E-95D1-4A48-8051-571F5D1A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AA13F-0BC4-41C4-9B55-DB91F720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E6455-4A46-4E70-9D25-825E8A7F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2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592E-9829-46FD-B63E-3B3996D6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3972E-D7BE-42C1-A08D-037B2C3B8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7E140-BAF8-465C-B704-B7932C413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8E015-850F-44C4-BC57-480696573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28D28-4BC1-4334-8CF5-6EB8FA4513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FEA969-5FA5-49A2-A925-1C279298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EA807A-81F8-407A-AF5B-95A6E2CD1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DECC0-5A0C-46AD-AE7E-9763FE8BF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5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90EE-3BC5-4DF0-B98F-B178536A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9CE1E5-2A81-4727-9805-59E8EA67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C49CC-23E5-4850-8412-A8E675C6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C5CDE-F45A-415D-A795-8591C8CC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80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2E934-60F7-4949-B42A-D97DE4AC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FBEB22-B672-457B-9E1B-5C1369EC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8965F-5E66-43B8-9CD5-F57A96FB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7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3A61D-9547-44AE-8077-FD470254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04389-4AF3-49B2-B462-588377E35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F47D4-CAFF-4E83-BB06-0934A87CC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E6D15-A2E2-48F7-86F1-4ECA21EB2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92C4C-DEA5-4C1C-95CE-F650162B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BDC11-525A-425A-8F98-545FEACD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39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B94F-C19D-42BD-A01D-E436363C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6D8BB-FD59-43A7-BD7C-DF5C6B100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F80AE-EBE6-4F57-B04A-052573D0F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FF44D-C032-4EF2-BB7B-A0EDA62E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01348-92BB-4F7C-8749-FD4B6646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C44CC-9E61-4935-ADB0-9569E35D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8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0ED784-35FA-4025-92FC-32C34901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1C794-DB7B-4E7F-BCC1-9C01FF012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A08AD-FBE2-4F88-9DD9-D4F568F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4E546-66CA-488B-8225-210477B0305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3CDA3-3EC4-4BEB-9862-70EF8D007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621F4-E571-4393-80D6-F90F5919B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BAB3-C7AF-48FA-84E3-AD235E8BF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5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microsoft.com/office/2007/relationships/hdphoto" Target="../media/hdphoto1.wdp"/><Relationship Id="rId7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microsoft.com/office/2007/relationships/hdphoto" Target="../media/hdphoto1.wdp"/><Relationship Id="rId7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microsoft.com/office/2007/relationships/hdphoto" Target="../media/hdphoto10.wdp"/><Relationship Id="rId7" Type="http://schemas.microsoft.com/office/2007/relationships/hdphoto" Target="../media/hdphoto1.wdp"/><Relationship Id="rId12" Type="http://schemas.openxmlformats.org/officeDocument/2006/relationships/image" Target="../media/image44.png"/><Relationship Id="rId2" Type="http://schemas.openxmlformats.org/officeDocument/2006/relationships/image" Target="../media/image40.png"/><Relationship Id="rId16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11.wdp"/><Relationship Id="rId5" Type="http://schemas.openxmlformats.org/officeDocument/2006/relationships/image" Target="../media/image3.png"/><Relationship Id="rId1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8.png"/><Relationship Id="rId9" Type="http://schemas.openxmlformats.org/officeDocument/2006/relationships/image" Target="../media/image42.jpg"/><Relationship Id="rId1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3.png"/><Relationship Id="rId3" Type="http://schemas.microsoft.com/office/2007/relationships/hdphoto" Target="../media/hdphoto13.wdp"/><Relationship Id="rId7" Type="http://schemas.openxmlformats.org/officeDocument/2006/relationships/image" Target="../media/image3.png"/><Relationship Id="rId12" Type="http://schemas.microsoft.com/office/2007/relationships/hdphoto" Target="../media/hdphoto14.wdp"/><Relationship Id="rId17" Type="http://schemas.microsoft.com/office/2007/relationships/hdphoto" Target="../media/hdphoto12.wdp"/><Relationship Id="rId2" Type="http://schemas.openxmlformats.org/officeDocument/2006/relationships/image" Target="../media/image4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7.png"/><Relationship Id="rId5" Type="http://schemas.microsoft.com/office/2007/relationships/hdphoto" Target="../media/hdphoto10.wdp"/><Relationship Id="rId1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microsoft.com/office/2007/relationships/hdphoto" Target="../media/hdphoto1.wdp"/><Relationship Id="rId14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48.jp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48.jpg"/><Relationship Id="rId4" Type="http://schemas.openxmlformats.org/officeDocument/2006/relationships/image" Target="../media/image34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48.jp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microsoft.com/office/2007/relationships/hdphoto" Target="../media/hdphoto1.wdp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48.jpg"/><Relationship Id="rId10" Type="http://schemas.openxmlformats.org/officeDocument/2006/relationships/image" Target="../media/image56.jp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58.png"/><Relationship Id="rId4" Type="http://schemas.openxmlformats.org/officeDocument/2006/relationships/image" Target="../media/image57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5.wdp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7.wdp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5" Type="http://schemas.openxmlformats.org/officeDocument/2006/relationships/image" Target="../media/image28.jp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1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18" Type="http://schemas.openxmlformats.org/officeDocument/2006/relationships/image" Target="../media/image31.jpg"/><Relationship Id="rId3" Type="http://schemas.openxmlformats.org/officeDocument/2006/relationships/image" Target="../media/image30.jpg"/><Relationship Id="rId7" Type="http://schemas.openxmlformats.org/officeDocument/2006/relationships/image" Target="../media/image3.png"/><Relationship Id="rId12" Type="http://schemas.microsoft.com/office/2007/relationships/diagramDrawing" Target="../diagrams/drawing1.xml"/><Relationship Id="rId17" Type="http://schemas.microsoft.com/office/2007/relationships/diagramDrawing" Target="../diagrams/drawing2.xml"/><Relationship Id="rId2" Type="http://schemas.openxmlformats.org/officeDocument/2006/relationships/image" Target="../media/image29.jpg"/><Relationship Id="rId16" Type="http://schemas.openxmlformats.org/officeDocument/2006/relationships/diagramColors" Target="../diagrams/colors2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diagramColors" Target="../diagrams/colors1.xml"/><Relationship Id="rId5" Type="http://schemas.openxmlformats.org/officeDocument/2006/relationships/image" Target="../media/image18.png"/><Relationship Id="rId1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32.jpeg"/><Relationship Id="rId4" Type="http://schemas.openxmlformats.org/officeDocument/2006/relationships/image" Target="../media/image17.png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68AA29-F130-4C0B-88C0-7BF4CC27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730520-C7F4-4C74-BDBE-3C8BA07637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224" y="192262"/>
            <a:ext cx="889687" cy="88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1FBB60-E1AF-4B9B-A3C6-ADC2A8E9AEE5}"/>
              </a:ext>
            </a:extLst>
          </p:cNvPr>
          <p:cNvSpPr/>
          <p:nvPr/>
        </p:nvSpPr>
        <p:spPr>
          <a:xfrm>
            <a:off x="6050038" y="437833"/>
            <a:ext cx="2086179" cy="599952"/>
          </a:xfrm>
          <a:custGeom>
            <a:avLst/>
            <a:gdLst>
              <a:gd name="connsiteX0" fmla="*/ 0 w 2086179"/>
              <a:gd name="connsiteY0" fmla="*/ 0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0 w 2086179"/>
              <a:gd name="connsiteY4" fmla="*/ 0 h 599952"/>
              <a:gd name="connsiteX0" fmla="*/ 160637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160637 w 2086179"/>
              <a:gd name="connsiteY4" fmla="*/ 12357 h 599952"/>
              <a:gd name="connsiteX0" fmla="*/ 247134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247134 w 2086179"/>
              <a:gd name="connsiteY4" fmla="*/ 12357 h 59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6179" h="599952">
                <a:moveTo>
                  <a:pt x="247134" y="12357"/>
                </a:moveTo>
                <a:lnTo>
                  <a:pt x="2086179" y="0"/>
                </a:lnTo>
                <a:lnTo>
                  <a:pt x="2086179" y="599952"/>
                </a:lnTo>
                <a:lnTo>
                  <a:pt x="0" y="599952"/>
                </a:lnTo>
                <a:lnTo>
                  <a:pt x="247134" y="12357"/>
                </a:lnTo>
                <a:close/>
              </a:path>
            </a:pathLst>
          </a:custGeom>
          <a:solidFill>
            <a:srgbClr val="146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F2268F-4CC1-4610-A8AD-0E11FEB15D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22" y="570071"/>
            <a:ext cx="395150" cy="3847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A099FA-B4BD-42C3-9F5C-3045C531E955}"/>
              </a:ext>
            </a:extLst>
          </p:cNvPr>
          <p:cNvSpPr txBox="1"/>
          <p:nvPr/>
        </p:nvSpPr>
        <p:spPr>
          <a:xfrm>
            <a:off x="6519759" y="570071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me….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39D03-4302-49EF-A27B-81E28256F39D}"/>
              </a:ext>
            </a:extLst>
          </p:cNvPr>
          <p:cNvSpPr/>
          <p:nvPr/>
        </p:nvSpPr>
        <p:spPr>
          <a:xfrm>
            <a:off x="9214448" y="576999"/>
            <a:ext cx="1196136" cy="41154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Sign up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571A6C-147E-4326-B7BD-5E53D4525CDC}"/>
              </a:ext>
            </a:extLst>
          </p:cNvPr>
          <p:cNvSpPr/>
          <p:nvPr/>
        </p:nvSpPr>
        <p:spPr>
          <a:xfrm>
            <a:off x="10703224" y="578209"/>
            <a:ext cx="1196136" cy="410331"/>
          </a:xfrm>
          <a:prstGeom prst="roundRect">
            <a:avLst/>
          </a:prstGeom>
          <a:solidFill>
            <a:srgbClr val="1868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3F428-2F35-4E0F-96E6-1FC8C3A25A2E}"/>
              </a:ext>
            </a:extLst>
          </p:cNvPr>
          <p:cNvSpPr/>
          <p:nvPr/>
        </p:nvSpPr>
        <p:spPr>
          <a:xfrm>
            <a:off x="3148442" y="1140143"/>
            <a:ext cx="4062275" cy="4268527"/>
          </a:xfrm>
          <a:prstGeom prst="ellipse">
            <a:avLst/>
          </a:prstGeom>
          <a:solidFill>
            <a:srgbClr val="1767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B13A2A-30D8-48C1-8A04-581E4C0D8324}"/>
              </a:ext>
            </a:extLst>
          </p:cNvPr>
          <p:cNvSpPr/>
          <p:nvPr/>
        </p:nvSpPr>
        <p:spPr>
          <a:xfrm>
            <a:off x="7466018" y="2956851"/>
            <a:ext cx="3496859" cy="1412729"/>
          </a:xfrm>
          <a:custGeom>
            <a:avLst/>
            <a:gdLst>
              <a:gd name="connsiteX0" fmla="*/ 0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0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052016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6859" h="1412729">
                <a:moveTo>
                  <a:pt x="383059" y="0"/>
                </a:moveTo>
                <a:lnTo>
                  <a:pt x="3496859" y="0"/>
                </a:lnTo>
                <a:lnTo>
                  <a:pt x="3175584" y="1400373"/>
                </a:lnTo>
                <a:lnTo>
                  <a:pt x="0" y="1412729"/>
                </a:lnTo>
                <a:lnTo>
                  <a:pt x="383059" y="0"/>
                </a:lnTo>
                <a:close/>
              </a:path>
            </a:pathLst>
          </a:custGeom>
          <a:solidFill>
            <a:srgbClr val="1A6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5F6CE5-7CF6-42A6-8E11-6923DD6D045E}"/>
              </a:ext>
            </a:extLst>
          </p:cNvPr>
          <p:cNvSpPr/>
          <p:nvPr/>
        </p:nvSpPr>
        <p:spPr>
          <a:xfrm>
            <a:off x="3326824" y="1393692"/>
            <a:ext cx="3645243" cy="376715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6ACA4-FD42-44B7-8D74-B62658DEE2B4}"/>
              </a:ext>
            </a:extLst>
          </p:cNvPr>
          <p:cNvSpPr txBox="1"/>
          <p:nvPr/>
        </p:nvSpPr>
        <p:spPr>
          <a:xfrm>
            <a:off x="7767070" y="3039844"/>
            <a:ext cx="3035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FBC00"/>
                </a:solidFill>
                <a:effectLst/>
                <a:uLnTx/>
                <a:uFillTx/>
                <a:latin typeface="Clarendon Blk BT" panose="02040905050505020204" pitchFamily="18" charset="0"/>
                <a:ea typeface="+mn-ea"/>
                <a:cs typeface="+mn-cs"/>
              </a:rPr>
              <a:t>Welcome to xyz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FBC00"/>
                </a:solidFill>
                <a:effectLst/>
                <a:uLnTx/>
                <a:uFillTx/>
                <a:latin typeface="Clarendon Blk BT" panose="02040905050505020204" pitchFamily="18" charset="0"/>
                <a:ea typeface="+mn-ea"/>
                <a:cs typeface="+mn-cs"/>
              </a:rPr>
              <a:t>The best freelancing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FBC00"/>
                </a:solidFill>
                <a:effectLst/>
                <a:uLnTx/>
                <a:uFillTx/>
                <a:latin typeface="Clarendon Blk BT" panose="02040905050505020204" pitchFamily="18" charset="0"/>
                <a:ea typeface="+mn-ea"/>
                <a:cs typeface="+mn-cs"/>
              </a:rPr>
              <a:t>site to get jobs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BBCA754-3C61-4FB1-ADC9-B1F6038B2D0A}"/>
              </a:ext>
            </a:extLst>
          </p:cNvPr>
          <p:cNvSpPr/>
          <p:nvPr/>
        </p:nvSpPr>
        <p:spPr>
          <a:xfrm>
            <a:off x="8002763" y="4235740"/>
            <a:ext cx="2030924" cy="469556"/>
          </a:xfrm>
          <a:prstGeom prst="roundRect">
            <a:avLst/>
          </a:prstGeom>
          <a:solidFill>
            <a:srgbClr val="B75A0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 More…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9B9AB7A-2B09-46CD-8DEA-FB443B6A4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12" y="1744675"/>
            <a:ext cx="1295169" cy="12951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99A6BAB-6319-4938-9E3A-253AF9494178}"/>
              </a:ext>
            </a:extLst>
          </p:cNvPr>
          <p:cNvSpPr txBox="1"/>
          <p:nvPr/>
        </p:nvSpPr>
        <p:spPr>
          <a:xfrm>
            <a:off x="800074" y="45351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7679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34E554E-F5A1-4C12-9634-92A749B996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" y="5429003"/>
            <a:ext cx="3441920" cy="1290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CDFE8-10DA-4BE5-8BC8-9F30D38E07F5}"/>
              </a:ext>
            </a:extLst>
          </p:cNvPr>
          <p:cNvSpPr txBox="1"/>
          <p:nvPr/>
        </p:nvSpPr>
        <p:spPr>
          <a:xfrm>
            <a:off x="4923692" y="6334761"/>
            <a:ext cx="183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79E34-08A6-444A-9A64-981631002E50}"/>
              </a:ext>
            </a:extLst>
          </p:cNvPr>
          <p:cNvSpPr txBox="1"/>
          <p:nvPr/>
        </p:nvSpPr>
        <p:spPr>
          <a:xfrm>
            <a:off x="1306241" y="202843"/>
            <a:ext cx="3360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E-TCHA.com</a:t>
            </a:r>
          </a:p>
        </p:txBody>
      </p:sp>
    </p:spTree>
    <p:extLst>
      <p:ext uri="{BB962C8B-B14F-4D97-AF65-F5344CB8AC3E}">
        <p14:creationId xmlns:p14="http://schemas.microsoft.com/office/powerpoint/2010/main" val="381277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3400EB-335E-470C-843A-A5564AAC3B23}"/>
              </a:ext>
            </a:extLst>
          </p:cNvPr>
          <p:cNvSpPr/>
          <p:nvPr/>
        </p:nvSpPr>
        <p:spPr>
          <a:xfrm>
            <a:off x="345990" y="172993"/>
            <a:ext cx="2730842" cy="6339017"/>
          </a:xfrm>
          <a:prstGeom prst="rect">
            <a:avLst/>
          </a:prstGeom>
          <a:solidFill>
            <a:srgbClr val="19B6C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279ED5-1F21-49E2-8CE4-0E8BB49C3F36}"/>
              </a:ext>
            </a:extLst>
          </p:cNvPr>
          <p:cNvCxnSpPr/>
          <p:nvPr/>
        </p:nvCxnSpPr>
        <p:spPr>
          <a:xfrm>
            <a:off x="610662" y="95147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231EF-813D-42CA-80A3-C2896DFA02A7}"/>
              </a:ext>
            </a:extLst>
          </p:cNvPr>
          <p:cNvSpPr txBox="1"/>
          <p:nvPr/>
        </p:nvSpPr>
        <p:spPr>
          <a:xfrm>
            <a:off x="1031839" y="443128"/>
            <a:ext cx="1414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3300"/>
                </a:solidFill>
                <a:latin typeface="Calibri" panose="020F0502020204030204"/>
              </a:rPr>
              <a:t>SUBJECTS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90C35-597B-4E50-9565-A9F975C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49" y="5807326"/>
            <a:ext cx="704684" cy="704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16D7B7-5AFF-442F-9A7E-DE5EBA6945A4}"/>
              </a:ext>
            </a:extLst>
          </p:cNvPr>
          <p:cNvSpPr txBox="1"/>
          <p:nvPr/>
        </p:nvSpPr>
        <p:spPr>
          <a:xfrm>
            <a:off x="10392033" y="59750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1A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1A7D3E-0DE7-46B6-BA59-FCCD02B6E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829" y="5975002"/>
            <a:ext cx="466411" cy="369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13E1BF-7D58-42D6-8A42-C8B61FD726F0}"/>
              </a:ext>
            </a:extLst>
          </p:cNvPr>
          <p:cNvSpPr txBox="1"/>
          <p:nvPr/>
        </p:nvSpPr>
        <p:spPr>
          <a:xfrm>
            <a:off x="879554" y="236620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ENGLISH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BC106-D827-4139-9743-AA9436B71081}"/>
              </a:ext>
            </a:extLst>
          </p:cNvPr>
          <p:cNvSpPr txBox="1"/>
          <p:nvPr/>
        </p:nvSpPr>
        <p:spPr>
          <a:xfrm>
            <a:off x="879554" y="1968273"/>
            <a:ext cx="8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MATHS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FE341-0E91-4A7A-8563-BA6D834EEA53}"/>
              </a:ext>
            </a:extLst>
          </p:cNvPr>
          <p:cNvSpPr txBox="1"/>
          <p:nvPr/>
        </p:nvSpPr>
        <p:spPr>
          <a:xfrm>
            <a:off x="883442" y="3414697"/>
            <a:ext cx="118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KISWAHILI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1995A-6099-488A-905A-DDB5131DDE79}"/>
              </a:ext>
            </a:extLst>
          </p:cNvPr>
          <p:cNvSpPr txBox="1"/>
          <p:nvPr/>
        </p:nvSpPr>
        <p:spPr>
          <a:xfrm>
            <a:off x="879554" y="289045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>
                <a:solidFill>
                  <a:srgbClr val="FFC000"/>
                </a:solidFill>
                <a:latin typeface="Calibri" panose="020F0502020204030204"/>
              </a:rPr>
              <a:t>SCIENCE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4D8D118-9EA4-4945-9640-27D254A42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" y="4926230"/>
            <a:ext cx="2102323" cy="140154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C1B042-9802-46B2-808F-CB6EB92F704E}"/>
              </a:ext>
            </a:extLst>
          </p:cNvPr>
          <p:cNvCxnSpPr>
            <a:cxnSpLocks/>
          </p:cNvCxnSpPr>
          <p:nvPr/>
        </p:nvCxnSpPr>
        <p:spPr>
          <a:xfrm>
            <a:off x="7809470" y="292639"/>
            <a:ext cx="0" cy="636373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BA68EE3-9CF7-4256-83CC-DFF51E01EE23}"/>
              </a:ext>
            </a:extLst>
          </p:cNvPr>
          <p:cNvSpPr/>
          <p:nvPr/>
        </p:nvSpPr>
        <p:spPr>
          <a:xfrm>
            <a:off x="10747703" y="164755"/>
            <a:ext cx="1110252" cy="506627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8A5D9-D746-4236-B8C7-45A9ABCA7B88}"/>
              </a:ext>
            </a:extLst>
          </p:cNvPr>
          <p:cNvSpPr txBox="1"/>
          <p:nvPr/>
        </p:nvSpPr>
        <p:spPr>
          <a:xfrm>
            <a:off x="10145434" y="6506342"/>
            <a:ext cx="148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Terms and conditions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D969C2-04E7-4AEF-8FB1-D7145C109905}"/>
              </a:ext>
            </a:extLst>
          </p:cNvPr>
          <p:cNvSpPr txBox="1"/>
          <p:nvPr/>
        </p:nvSpPr>
        <p:spPr>
          <a:xfrm>
            <a:off x="4923692" y="6334761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59868-3E69-43A7-85FE-F5C971491221}"/>
              </a:ext>
            </a:extLst>
          </p:cNvPr>
          <p:cNvSpPr txBox="1"/>
          <p:nvPr/>
        </p:nvSpPr>
        <p:spPr>
          <a:xfrm>
            <a:off x="879554" y="3965603"/>
            <a:ext cx="171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SOCIAL STUDIES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60A1F-E7DB-47D5-A34F-1859A3784BB1}"/>
              </a:ext>
            </a:extLst>
          </p:cNvPr>
          <p:cNvSpPr txBox="1"/>
          <p:nvPr/>
        </p:nvSpPr>
        <p:spPr>
          <a:xfrm>
            <a:off x="903600" y="444591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CRE/IRE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3B586-5CFB-4249-8E88-23D2CBD5E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50" y="154978"/>
            <a:ext cx="2413517" cy="2522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D794B2-5D8C-4A5B-A5E0-3A0238A15A01}"/>
              </a:ext>
            </a:extLst>
          </p:cNvPr>
          <p:cNvSpPr/>
          <p:nvPr/>
        </p:nvSpPr>
        <p:spPr>
          <a:xfrm>
            <a:off x="3671351" y="2735536"/>
            <a:ext cx="1400427" cy="536603"/>
          </a:xfrm>
          <a:prstGeom prst="rect">
            <a:avLst/>
          </a:prstGeom>
          <a:solidFill>
            <a:srgbClr val="0099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K.C.P.E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7553D-BEF2-40A2-B5E4-0E50B6CAEFF8}"/>
              </a:ext>
            </a:extLst>
          </p:cNvPr>
          <p:cNvSpPr/>
          <p:nvPr/>
        </p:nvSpPr>
        <p:spPr>
          <a:xfrm>
            <a:off x="5826161" y="2735536"/>
            <a:ext cx="1400427" cy="536603"/>
          </a:xfrm>
          <a:prstGeom prst="rect">
            <a:avLst/>
          </a:prstGeom>
          <a:solidFill>
            <a:srgbClr val="00206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JESMA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5D471-C283-49C1-BE58-7D10982F8D23}"/>
              </a:ext>
            </a:extLst>
          </p:cNvPr>
          <p:cNvSpPr/>
          <p:nvPr/>
        </p:nvSpPr>
        <p:spPr>
          <a:xfrm>
            <a:off x="3671351" y="3965603"/>
            <a:ext cx="1400427" cy="536603"/>
          </a:xfrm>
          <a:prstGeom prst="rect">
            <a:avLst/>
          </a:prstGeom>
          <a:solidFill>
            <a:srgbClr val="00206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WEZOJE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FA8B82-F55B-4349-94FF-194191F55CC3}"/>
              </a:ext>
            </a:extLst>
          </p:cNvPr>
          <p:cNvSpPr/>
          <p:nvPr/>
        </p:nvSpPr>
        <p:spPr>
          <a:xfrm>
            <a:off x="5826160" y="3964572"/>
            <a:ext cx="1400427" cy="536603"/>
          </a:xfrm>
          <a:prstGeom prst="rect">
            <a:avLst/>
          </a:prstGeom>
          <a:solidFill>
            <a:srgbClr val="00206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361FFE-E572-45FF-B86E-31C951D42E4B}"/>
              </a:ext>
            </a:extLst>
          </p:cNvPr>
          <p:cNvSpPr/>
          <p:nvPr/>
        </p:nvSpPr>
        <p:spPr>
          <a:xfrm>
            <a:off x="3671351" y="5149667"/>
            <a:ext cx="1400427" cy="536603"/>
          </a:xfrm>
          <a:prstGeom prst="rect">
            <a:avLst/>
          </a:prstGeom>
          <a:solidFill>
            <a:srgbClr val="00206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A458C3-C4DD-4801-82EA-39C312A272AE}"/>
              </a:ext>
            </a:extLst>
          </p:cNvPr>
          <p:cNvSpPr/>
          <p:nvPr/>
        </p:nvSpPr>
        <p:spPr>
          <a:xfrm>
            <a:off x="5826159" y="5149666"/>
            <a:ext cx="1400427" cy="536603"/>
          </a:xfrm>
          <a:prstGeom prst="rect">
            <a:avLst/>
          </a:prstGeom>
          <a:solidFill>
            <a:srgbClr val="00206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JIP</a:t>
            </a:r>
          </a:p>
        </p:txBody>
      </p:sp>
      <p:graphicFrame>
        <p:nvGraphicFramePr>
          <p:cNvPr id="17" name="Table 23">
            <a:extLst>
              <a:ext uri="{FF2B5EF4-FFF2-40B4-BE49-F238E27FC236}">
                <a16:creationId xmlns:a16="http://schemas.microsoft.com/office/drawing/2014/main" id="{47E88E48-3523-421A-8249-9BD67F538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045725"/>
              </p:ext>
            </p:extLst>
          </p:nvPr>
        </p:nvGraphicFramePr>
        <p:xfrm>
          <a:off x="8236479" y="1101918"/>
          <a:ext cx="3782523" cy="3459060"/>
        </p:xfrm>
        <a:graphic>
          <a:graphicData uri="http://schemas.openxmlformats.org/drawingml/2006/table">
            <a:tbl>
              <a:tblPr bandRow="1">
                <a:tableStyleId>{327F97BB-C833-4FB7-BDE5-3F7075034690}</a:tableStyleId>
              </a:tblPr>
              <a:tblGrid>
                <a:gridCol w="1260841">
                  <a:extLst>
                    <a:ext uri="{9D8B030D-6E8A-4147-A177-3AD203B41FA5}">
                      <a16:colId xmlns:a16="http://schemas.microsoft.com/office/drawing/2014/main" val="3034062904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712025097"/>
                    </a:ext>
                  </a:extLst>
                </a:gridCol>
                <a:gridCol w="1260841">
                  <a:extLst>
                    <a:ext uri="{9D8B030D-6E8A-4147-A177-3AD203B41FA5}">
                      <a16:colId xmlns:a16="http://schemas.microsoft.com/office/drawing/2014/main" val="1873555937"/>
                    </a:ext>
                  </a:extLst>
                </a:gridCol>
              </a:tblGrid>
              <a:tr h="576510">
                <a:tc>
                  <a:txBody>
                    <a:bodyPr/>
                    <a:lstStyle/>
                    <a:p>
                      <a:r>
                        <a:rPr lang="en-US" b="1" u="sng" dirty="0"/>
                        <a:t>1999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2010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2015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274623"/>
                  </a:ext>
                </a:extLst>
              </a:tr>
              <a:tr h="576510">
                <a:tc>
                  <a:txBody>
                    <a:bodyPr/>
                    <a:lstStyle/>
                    <a:p>
                      <a:r>
                        <a:rPr lang="en-US" b="1" u="sng" dirty="0"/>
                        <a:t>2000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2011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2016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78141"/>
                  </a:ext>
                </a:extLst>
              </a:tr>
              <a:tr h="576510">
                <a:tc>
                  <a:txBody>
                    <a:bodyPr/>
                    <a:lstStyle/>
                    <a:p>
                      <a:r>
                        <a:rPr lang="en-US" b="1" u="sng" dirty="0"/>
                        <a:t>2001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2012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2017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119985"/>
                  </a:ext>
                </a:extLst>
              </a:tr>
              <a:tr h="576510">
                <a:tc>
                  <a:txBody>
                    <a:bodyPr/>
                    <a:lstStyle/>
                    <a:p>
                      <a:r>
                        <a:rPr lang="en-US" b="1" u="sng" dirty="0"/>
                        <a:t>2002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2013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2018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673358"/>
                  </a:ext>
                </a:extLst>
              </a:tr>
              <a:tr h="576510">
                <a:tc>
                  <a:txBody>
                    <a:bodyPr/>
                    <a:lstStyle/>
                    <a:p>
                      <a:r>
                        <a:rPr lang="en-US" b="1" u="sng" dirty="0"/>
                        <a:t>2003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2014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2019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542449"/>
                  </a:ext>
                </a:extLst>
              </a:tr>
              <a:tr h="576510">
                <a:tc>
                  <a:txBody>
                    <a:bodyPr/>
                    <a:lstStyle/>
                    <a:p>
                      <a:r>
                        <a:rPr lang="en-US" b="1" u="sng" dirty="0"/>
                        <a:t>2004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2015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2020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578786"/>
                  </a:ext>
                </a:extLst>
              </a:tr>
            </a:tbl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FE66166F-5E80-4335-BE5D-59DF938BB0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75" t="34333" r="15827" b="34206"/>
          <a:stretch/>
        </p:blipFill>
        <p:spPr>
          <a:xfrm>
            <a:off x="10145434" y="4649607"/>
            <a:ext cx="1873568" cy="90407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5F662FE-D51B-405A-9217-6ECA8E515027}"/>
              </a:ext>
            </a:extLst>
          </p:cNvPr>
          <p:cNvSpPr txBox="1"/>
          <p:nvPr/>
        </p:nvSpPr>
        <p:spPr>
          <a:xfrm>
            <a:off x="8236479" y="4771636"/>
            <a:ext cx="1378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Time 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Remaining…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01D155-BAD9-4613-B0F9-981588C011AF}"/>
              </a:ext>
            </a:extLst>
          </p:cNvPr>
          <p:cNvSpPr txBox="1"/>
          <p:nvPr/>
        </p:nvSpPr>
        <p:spPr>
          <a:xfrm>
            <a:off x="9235689" y="766293"/>
            <a:ext cx="160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on year of choice</a:t>
            </a:r>
          </a:p>
        </p:txBody>
      </p:sp>
    </p:spTree>
    <p:extLst>
      <p:ext uri="{BB962C8B-B14F-4D97-AF65-F5344CB8AC3E}">
        <p14:creationId xmlns:p14="http://schemas.microsoft.com/office/powerpoint/2010/main" val="408657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6D2414D-FBD0-47C8-A15A-0324AFA5252A}"/>
              </a:ext>
            </a:extLst>
          </p:cNvPr>
          <p:cNvSpPr/>
          <p:nvPr/>
        </p:nvSpPr>
        <p:spPr>
          <a:xfrm>
            <a:off x="602783" y="1829139"/>
            <a:ext cx="10986433" cy="3941466"/>
          </a:xfrm>
          <a:prstGeom prst="rect">
            <a:avLst/>
          </a:prstGeom>
          <a:solidFill>
            <a:srgbClr val="00B0F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3EC58A-3154-4ABB-BFA9-A83CC3C3B8A0}"/>
              </a:ext>
            </a:extLst>
          </p:cNvPr>
          <p:cNvSpPr/>
          <p:nvPr/>
        </p:nvSpPr>
        <p:spPr>
          <a:xfrm>
            <a:off x="4776934" y="1544871"/>
            <a:ext cx="2638131" cy="4074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K.C.P.E 2018 SCIENCE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A2618C-DDB5-43FD-AFF5-D00F922B815D}"/>
              </a:ext>
            </a:extLst>
          </p:cNvPr>
          <p:cNvSpPr/>
          <p:nvPr/>
        </p:nvSpPr>
        <p:spPr>
          <a:xfrm>
            <a:off x="4719458" y="388035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2D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Science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27707-7250-4EC8-865B-4AFAACB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576EF-FFA5-4F61-B2BB-966B624D3F0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37" y="486982"/>
            <a:ext cx="395150" cy="384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2D1005-54F0-4BF8-ACF7-19745DB0AC58}"/>
              </a:ext>
            </a:extLst>
          </p:cNvPr>
          <p:cNvSpPr txBox="1"/>
          <p:nvPr/>
        </p:nvSpPr>
        <p:spPr>
          <a:xfrm>
            <a:off x="1306241" y="202843"/>
            <a:ext cx="3360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E-TCHA.com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D1ECD-AA82-471C-AE42-C9ED8E555ACC}"/>
              </a:ext>
            </a:extLst>
          </p:cNvPr>
          <p:cNvSpPr txBox="1"/>
          <p:nvPr/>
        </p:nvSpPr>
        <p:spPr>
          <a:xfrm>
            <a:off x="8403073" y="441471"/>
            <a:ext cx="277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Home/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exams/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66F986-6EE2-4ACF-B0B7-97DABF002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969" y="87707"/>
            <a:ext cx="1169194" cy="1169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FD06C5-D5AF-44EB-AA4A-EDA869CD6A89}"/>
              </a:ext>
            </a:extLst>
          </p:cNvPr>
          <p:cNvSpPr txBox="1"/>
          <p:nvPr/>
        </p:nvSpPr>
        <p:spPr>
          <a:xfrm>
            <a:off x="840371" y="2242981"/>
            <a:ext cx="546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11.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Wheelbarrow is an example of what class of levers?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BE148-C627-43CD-A474-487BB3ED134B}"/>
              </a:ext>
            </a:extLst>
          </p:cNvPr>
          <p:cNvSpPr txBox="1"/>
          <p:nvPr/>
        </p:nvSpPr>
        <p:spPr>
          <a:xfrm>
            <a:off x="1266964" y="2711121"/>
            <a:ext cx="8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19BD0E-5D22-415D-8870-B30BA65B7B4A}"/>
              </a:ext>
            </a:extLst>
          </p:cNvPr>
          <p:cNvSpPr txBox="1"/>
          <p:nvPr/>
        </p:nvSpPr>
        <p:spPr>
          <a:xfrm>
            <a:off x="3729806" y="2711121"/>
            <a:ext cx="11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Second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D0A29-102F-4621-B952-5841DCC96D24}"/>
              </a:ext>
            </a:extLst>
          </p:cNvPr>
          <p:cNvSpPr txBox="1"/>
          <p:nvPr/>
        </p:nvSpPr>
        <p:spPr>
          <a:xfrm>
            <a:off x="6466827" y="2711915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Third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C2086A-0C81-4718-BC36-111F871EA9B1}"/>
              </a:ext>
            </a:extLst>
          </p:cNvPr>
          <p:cNvSpPr txBox="1"/>
          <p:nvPr/>
        </p:nvSpPr>
        <p:spPr>
          <a:xfrm>
            <a:off x="8916291" y="2711915"/>
            <a:ext cx="10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 Fourth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264638-58FE-4BF9-B3D5-E9A6C963E5C2}"/>
              </a:ext>
            </a:extLst>
          </p:cNvPr>
          <p:cNvSpPr txBox="1"/>
          <p:nvPr/>
        </p:nvSpPr>
        <p:spPr>
          <a:xfrm>
            <a:off x="840371" y="3230372"/>
            <a:ext cx="546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12.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Wheelbarrow is an example of what class of levers?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262CD8-C001-4E58-AA7C-DE90292376D2}"/>
              </a:ext>
            </a:extLst>
          </p:cNvPr>
          <p:cNvSpPr txBox="1"/>
          <p:nvPr/>
        </p:nvSpPr>
        <p:spPr>
          <a:xfrm>
            <a:off x="840371" y="4221471"/>
            <a:ext cx="546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13.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Wheelbarrow is an example of what class of levers?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4FD425-C1C5-4C15-AA1D-88D4F7F85A23}"/>
              </a:ext>
            </a:extLst>
          </p:cNvPr>
          <p:cNvSpPr txBox="1"/>
          <p:nvPr/>
        </p:nvSpPr>
        <p:spPr>
          <a:xfrm>
            <a:off x="1255396" y="3748829"/>
            <a:ext cx="8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First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7C683-F7FF-4E89-BEB4-5154AC125837}"/>
              </a:ext>
            </a:extLst>
          </p:cNvPr>
          <p:cNvSpPr txBox="1"/>
          <p:nvPr/>
        </p:nvSpPr>
        <p:spPr>
          <a:xfrm>
            <a:off x="1255396" y="4805477"/>
            <a:ext cx="8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First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1D2564-7917-4D5C-8F9F-90443B93220C}"/>
              </a:ext>
            </a:extLst>
          </p:cNvPr>
          <p:cNvSpPr txBox="1"/>
          <p:nvPr/>
        </p:nvSpPr>
        <p:spPr>
          <a:xfrm>
            <a:off x="3758687" y="3758357"/>
            <a:ext cx="11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Second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3ABC3F-993C-4A61-839B-C26A67F2A8EB}"/>
              </a:ext>
            </a:extLst>
          </p:cNvPr>
          <p:cNvSpPr txBox="1"/>
          <p:nvPr/>
        </p:nvSpPr>
        <p:spPr>
          <a:xfrm>
            <a:off x="3742877" y="4805477"/>
            <a:ext cx="11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 Second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2D805-ACAA-458C-8B45-01C2433AE339}"/>
              </a:ext>
            </a:extLst>
          </p:cNvPr>
          <p:cNvSpPr txBox="1"/>
          <p:nvPr/>
        </p:nvSpPr>
        <p:spPr>
          <a:xfrm>
            <a:off x="6466827" y="3752795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Third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5808AE-8B3E-4619-BFDF-98FA04199ACD}"/>
              </a:ext>
            </a:extLst>
          </p:cNvPr>
          <p:cNvSpPr txBox="1"/>
          <p:nvPr/>
        </p:nvSpPr>
        <p:spPr>
          <a:xfrm>
            <a:off x="6460878" y="4805477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Third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A5D868-1694-49AD-844F-5B4865828346}"/>
              </a:ext>
            </a:extLst>
          </p:cNvPr>
          <p:cNvSpPr txBox="1"/>
          <p:nvPr/>
        </p:nvSpPr>
        <p:spPr>
          <a:xfrm>
            <a:off x="8916291" y="3748829"/>
            <a:ext cx="10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 Fourth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81847A-E73A-4679-8934-C79BA2871C23}"/>
              </a:ext>
            </a:extLst>
          </p:cNvPr>
          <p:cNvSpPr txBox="1"/>
          <p:nvPr/>
        </p:nvSpPr>
        <p:spPr>
          <a:xfrm>
            <a:off x="8916291" y="4805477"/>
            <a:ext cx="10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 Fourth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EEAC741-76FF-49C3-A0F3-2E78522CCAB6}"/>
              </a:ext>
            </a:extLst>
          </p:cNvPr>
          <p:cNvSpPr/>
          <p:nvPr/>
        </p:nvSpPr>
        <p:spPr>
          <a:xfrm>
            <a:off x="4666456" y="6054873"/>
            <a:ext cx="914400" cy="353370"/>
          </a:xfrm>
          <a:prstGeom prst="roundRect">
            <a:avLst/>
          </a:prstGeom>
          <a:solidFill>
            <a:srgbClr val="2C518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5DF2A2B-B100-4962-BFC5-A7867C7A2585}"/>
              </a:ext>
            </a:extLst>
          </p:cNvPr>
          <p:cNvSpPr/>
          <p:nvPr/>
        </p:nvSpPr>
        <p:spPr>
          <a:xfrm>
            <a:off x="6765287" y="6054873"/>
            <a:ext cx="914400" cy="353370"/>
          </a:xfrm>
          <a:prstGeom prst="roundRect">
            <a:avLst/>
          </a:prstGeom>
          <a:solidFill>
            <a:srgbClr val="0099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91372E-23EC-429E-A73E-ECEE433CE462}"/>
              </a:ext>
            </a:extLst>
          </p:cNvPr>
          <p:cNvSpPr/>
          <p:nvPr/>
        </p:nvSpPr>
        <p:spPr>
          <a:xfrm>
            <a:off x="8718582" y="2796922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B786A3-9FBA-407A-857B-0B62E03A02F0}"/>
              </a:ext>
            </a:extLst>
          </p:cNvPr>
          <p:cNvSpPr/>
          <p:nvPr/>
        </p:nvSpPr>
        <p:spPr>
          <a:xfrm>
            <a:off x="8718581" y="3836177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DB573F-08D3-4867-BABA-BE42360A6E44}"/>
              </a:ext>
            </a:extLst>
          </p:cNvPr>
          <p:cNvSpPr/>
          <p:nvPr/>
        </p:nvSpPr>
        <p:spPr>
          <a:xfrm>
            <a:off x="8718581" y="4890472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A10F10-FF07-4267-AC46-A7B9572C653C}"/>
              </a:ext>
            </a:extLst>
          </p:cNvPr>
          <p:cNvSpPr/>
          <p:nvPr/>
        </p:nvSpPr>
        <p:spPr>
          <a:xfrm>
            <a:off x="6301097" y="2760490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5EDD65-B2FA-4F83-830B-B08B19F1B295}"/>
              </a:ext>
            </a:extLst>
          </p:cNvPr>
          <p:cNvSpPr/>
          <p:nvPr/>
        </p:nvSpPr>
        <p:spPr>
          <a:xfrm>
            <a:off x="6304030" y="3827730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35E75B-4EA0-4D8B-B4FD-AE032A13D6C6}"/>
              </a:ext>
            </a:extLst>
          </p:cNvPr>
          <p:cNvSpPr/>
          <p:nvPr/>
        </p:nvSpPr>
        <p:spPr>
          <a:xfrm>
            <a:off x="6301096" y="4878004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39D5DE-8C9A-4748-A638-9CC1A4B0E0A5}"/>
              </a:ext>
            </a:extLst>
          </p:cNvPr>
          <p:cNvSpPr/>
          <p:nvPr/>
        </p:nvSpPr>
        <p:spPr>
          <a:xfrm>
            <a:off x="3587325" y="2760490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E442709-6BC5-492E-B72F-695A4FD11EF3}"/>
              </a:ext>
            </a:extLst>
          </p:cNvPr>
          <p:cNvSpPr/>
          <p:nvPr/>
        </p:nvSpPr>
        <p:spPr>
          <a:xfrm>
            <a:off x="3586254" y="3836177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EF6646-B2E9-4E0C-8ECA-B80CF48C3DD0}"/>
              </a:ext>
            </a:extLst>
          </p:cNvPr>
          <p:cNvSpPr/>
          <p:nvPr/>
        </p:nvSpPr>
        <p:spPr>
          <a:xfrm>
            <a:off x="3580305" y="4850380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F29255-7AFA-438E-8490-24BA4EFB6E07}"/>
              </a:ext>
            </a:extLst>
          </p:cNvPr>
          <p:cNvSpPr/>
          <p:nvPr/>
        </p:nvSpPr>
        <p:spPr>
          <a:xfrm>
            <a:off x="1069255" y="2789802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79D9A66-F716-421E-A09D-EB773E38F404}"/>
              </a:ext>
            </a:extLst>
          </p:cNvPr>
          <p:cNvSpPr/>
          <p:nvPr/>
        </p:nvSpPr>
        <p:spPr>
          <a:xfrm>
            <a:off x="1069255" y="3840703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3DFC048-0C04-41D0-8C61-B686637B54CD}"/>
              </a:ext>
            </a:extLst>
          </p:cNvPr>
          <p:cNvSpPr/>
          <p:nvPr/>
        </p:nvSpPr>
        <p:spPr>
          <a:xfrm>
            <a:off x="1076651" y="4850380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D556DA-FA5F-415C-9F5D-7C2974CBAF59}"/>
              </a:ext>
            </a:extLst>
          </p:cNvPr>
          <p:cNvSpPr txBox="1"/>
          <p:nvPr/>
        </p:nvSpPr>
        <p:spPr>
          <a:xfrm>
            <a:off x="5863695" y="607282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3/11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B25CBEC-75BA-4BEB-A80A-7CE076F207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75" t="34333" r="15827" b="34206"/>
          <a:stretch/>
        </p:blipFill>
        <p:spPr>
          <a:xfrm>
            <a:off x="10451974" y="5893384"/>
            <a:ext cx="1137242" cy="54876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C962578-8E0E-4EA0-BF46-D5F2853F8038}"/>
              </a:ext>
            </a:extLst>
          </p:cNvPr>
          <p:cNvSpPr txBox="1"/>
          <p:nvPr/>
        </p:nvSpPr>
        <p:spPr>
          <a:xfrm>
            <a:off x="5294657" y="6526835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142B8711-FB60-4BF0-B5D9-642F2983A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70" y="5893384"/>
            <a:ext cx="802417" cy="80241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F8C2B17-19A5-4514-920C-849D5C81C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55" y="1009850"/>
            <a:ext cx="405395" cy="48647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547CE20-1628-4A05-A443-4716A63A6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4" y="159493"/>
            <a:ext cx="951414" cy="9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5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6D2414D-FBD0-47C8-A15A-0324AFA5252A}"/>
              </a:ext>
            </a:extLst>
          </p:cNvPr>
          <p:cNvSpPr/>
          <p:nvPr/>
        </p:nvSpPr>
        <p:spPr>
          <a:xfrm>
            <a:off x="602783" y="1829139"/>
            <a:ext cx="10986433" cy="3941466"/>
          </a:xfrm>
          <a:prstGeom prst="rect">
            <a:avLst/>
          </a:prstGeom>
          <a:solidFill>
            <a:srgbClr val="00B0F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3EC58A-3154-4ABB-BFA9-A83CC3C3B8A0}"/>
              </a:ext>
            </a:extLst>
          </p:cNvPr>
          <p:cNvSpPr/>
          <p:nvPr/>
        </p:nvSpPr>
        <p:spPr>
          <a:xfrm>
            <a:off x="4776934" y="1544871"/>
            <a:ext cx="2638131" cy="4074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K.C.P.E 2018 SCIENCE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A2618C-DDB5-43FD-AFF5-D00F922B815D}"/>
              </a:ext>
            </a:extLst>
          </p:cNvPr>
          <p:cNvSpPr/>
          <p:nvPr/>
        </p:nvSpPr>
        <p:spPr>
          <a:xfrm>
            <a:off x="4719458" y="388035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2D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Science…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27707-7250-4EC8-865B-4AFAACBF5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2576EF-FFA5-4F61-B2BB-966B624D3F0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37" y="486982"/>
            <a:ext cx="395150" cy="384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2D1005-54F0-4BF8-ACF7-19745DB0AC58}"/>
              </a:ext>
            </a:extLst>
          </p:cNvPr>
          <p:cNvSpPr txBox="1"/>
          <p:nvPr/>
        </p:nvSpPr>
        <p:spPr>
          <a:xfrm>
            <a:off x="1306241" y="202843"/>
            <a:ext cx="3360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E-TCHA.com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D1ECD-AA82-471C-AE42-C9ED8E555ACC}"/>
              </a:ext>
            </a:extLst>
          </p:cNvPr>
          <p:cNvSpPr txBox="1"/>
          <p:nvPr/>
        </p:nvSpPr>
        <p:spPr>
          <a:xfrm>
            <a:off x="8403073" y="441471"/>
            <a:ext cx="277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Home/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exams/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66F986-6EE2-4ACF-B0B7-97DABF002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969" y="87707"/>
            <a:ext cx="1169194" cy="1169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FD06C5-D5AF-44EB-AA4A-EDA869CD6A89}"/>
              </a:ext>
            </a:extLst>
          </p:cNvPr>
          <p:cNvSpPr txBox="1"/>
          <p:nvPr/>
        </p:nvSpPr>
        <p:spPr>
          <a:xfrm>
            <a:off x="840371" y="2242981"/>
            <a:ext cx="546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48.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Wheelbarrow is an example of what class of levers?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BE148-C627-43CD-A474-487BB3ED134B}"/>
              </a:ext>
            </a:extLst>
          </p:cNvPr>
          <p:cNvSpPr txBox="1"/>
          <p:nvPr/>
        </p:nvSpPr>
        <p:spPr>
          <a:xfrm>
            <a:off x="1266964" y="2711121"/>
            <a:ext cx="8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19BD0E-5D22-415D-8870-B30BA65B7B4A}"/>
              </a:ext>
            </a:extLst>
          </p:cNvPr>
          <p:cNvSpPr txBox="1"/>
          <p:nvPr/>
        </p:nvSpPr>
        <p:spPr>
          <a:xfrm>
            <a:off x="3729806" y="2711121"/>
            <a:ext cx="11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Second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D0A29-102F-4621-B952-5841DCC96D24}"/>
              </a:ext>
            </a:extLst>
          </p:cNvPr>
          <p:cNvSpPr txBox="1"/>
          <p:nvPr/>
        </p:nvSpPr>
        <p:spPr>
          <a:xfrm>
            <a:off x="6466827" y="2711915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 Third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C2086A-0C81-4718-BC36-111F871EA9B1}"/>
              </a:ext>
            </a:extLst>
          </p:cNvPr>
          <p:cNvSpPr txBox="1"/>
          <p:nvPr/>
        </p:nvSpPr>
        <p:spPr>
          <a:xfrm>
            <a:off x="8916291" y="2711915"/>
            <a:ext cx="10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Fourth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264638-58FE-4BF9-B3D5-E9A6C963E5C2}"/>
              </a:ext>
            </a:extLst>
          </p:cNvPr>
          <p:cNvSpPr txBox="1"/>
          <p:nvPr/>
        </p:nvSpPr>
        <p:spPr>
          <a:xfrm>
            <a:off x="840371" y="3230372"/>
            <a:ext cx="546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49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Wheelbarrow is an example of what class of levers?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262CD8-C001-4E58-AA7C-DE90292376D2}"/>
              </a:ext>
            </a:extLst>
          </p:cNvPr>
          <p:cNvSpPr txBox="1"/>
          <p:nvPr/>
        </p:nvSpPr>
        <p:spPr>
          <a:xfrm>
            <a:off x="840371" y="4221471"/>
            <a:ext cx="546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>
                    <a:lumMod val="95000"/>
                  </a:prstClr>
                </a:solidFill>
                <a:latin typeface="Calibri" panose="020F0502020204030204"/>
              </a:rPr>
              <a:t>50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Wheelbarrow is an example of what class of levers?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4FD425-C1C5-4C15-AA1D-88D4F7F85A23}"/>
              </a:ext>
            </a:extLst>
          </p:cNvPr>
          <p:cNvSpPr txBox="1"/>
          <p:nvPr/>
        </p:nvSpPr>
        <p:spPr>
          <a:xfrm>
            <a:off x="1255396" y="3748829"/>
            <a:ext cx="8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First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7C683-F7FF-4E89-BEB4-5154AC125837}"/>
              </a:ext>
            </a:extLst>
          </p:cNvPr>
          <p:cNvSpPr txBox="1"/>
          <p:nvPr/>
        </p:nvSpPr>
        <p:spPr>
          <a:xfrm>
            <a:off x="1255396" y="4805477"/>
            <a:ext cx="8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First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1D2564-7917-4D5C-8F9F-90443B93220C}"/>
              </a:ext>
            </a:extLst>
          </p:cNvPr>
          <p:cNvSpPr txBox="1"/>
          <p:nvPr/>
        </p:nvSpPr>
        <p:spPr>
          <a:xfrm>
            <a:off x="3758687" y="3758357"/>
            <a:ext cx="11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Second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3ABC3F-993C-4A61-839B-C26A67F2A8EB}"/>
              </a:ext>
            </a:extLst>
          </p:cNvPr>
          <p:cNvSpPr txBox="1"/>
          <p:nvPr/>
        </p:nvSpPr>
        <p:spPr>
          <a:xfrm>
            <a:off x="3742877" y="4805477"/>
            <a:ext cx="11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Second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82D805-ACAA-458C-8B45-01C2433AE339}"/>
              </a:ext>
            </a:extLst>
          </p:cNvPr>
          <p:cNvSpPr txBox="1"/>
          <p:nvPr/>
        </p:nvSpPr>
        <p:spPr>
          <a:xfrm>
            <a:off x="6466827" y="3752795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 Third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5808AE-8B3E-4619-BFDF-98FA04199ACD}"/>
              </a:ext>
            </a:extLst>
          </p:cNvPr>
          <p:cNvSpPr txBox="1"/>
          <p:nvPr/>
        </p:nvSpPr>
        <p:spPr>
          <a:xfrm>
            <a:off x="6460878" y="4805477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 Third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A5D868-1694-49AD-844F-5B4865828346}"/>
              </a:ext>
            </a:extLst>
          </p:cNvPr>
          <p:cNvSpPr txBox="1"/>
          <p:nvPr/>
        </p:nvSpPr>
        <p:spPr>
          <a:xfrm>
            <a:off x="8916291" y="3748829"/>
            <a:ext cx="10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Fourth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81847A-E73A-4679-8934-C79BA2871C23}"/>
              </a:ext>
            </a:extLst>
          </p:cNvPr>
          <p:cNvSpPr txBox="1"/>
          <p:nvPr/>
        </p:nvSpPr>
        <p:spPr>
          <a:xfrm>
            <a:off x="8916291" y="4805477"/>
            <a:ext cx="10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Fourth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EEAC741-76FF-49C3-A0F3-2E78522CCAB6}"/>
              </a:ext>
            </a:extLst>
          </p:cNvPr>
          <p:cNvSpPr/>
          <p:nvPr/>
        </p:nvSpPr>
        <p:spPr>
          <a:xfrm>
            <a:off x="4666456" y="6054873"/>
            <a:ext cx="914400" cy="353370"/>
          </a:xfrm>
          <a:prstGeom prst="roundRect">
            <a:avLst/>
          </a:prstGeom>
          <a:solidFill>
            <a:srgbClr val="2C518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5DF2A2B-B100-4962-BFC5-A7867C7A2585}"/>
              </a:ext>
            </a:extLst>
          </p:cNvPr>
          <p:cNvSpPr/>
          <p:nvPr/>
        </p:nvSpPr>
        <p:spPr>
          <a:xfrm>
            <a:off x="6765286" y="6054873"/>
            <a:ext cx="1192465" cy="353370"/>
          </a:xfrm>
          <a:prstGeom prst="roundRect">
            <a:avLst/>
          </a:prstGeom>
          <a:solidFill>
            <a:srgbClr val="0099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RESULTS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91372E-23EC-429E-A73E-ECEE433CE462}"/>
              </a:ext>
            </a:extLst>
          </p:cNvPr>
          <p:cNvSpPr/>
          <p:nvPr/>
        </p:nvSpPr>
        <p:spPr>
          <a:xfrm>
            <a:off x="8718582" y="2796922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B786A3-9FBA-407A-857B-0B62E03A02F0}"/>
              </a:ext>
            </a:extLst>
          </p:cNvPr>
          <p:cNvSpPr/>
          <p:nvPr/>
        </p:nvSpPr>
        <p:spPr>
          <a:xfrm>
            <a:off x="8718581" y="3836177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DB573F-08D3-4867-BABA-BE42360A6E44}"/>
              </a:ext>
            </a:extLst>
          </p:cNvPr>
          <p:cNvSpPr/>
          <p:nvPr/>
        </p:nvSpPr>
        <p:spPr>
          <a:xfrm>
            <a:off x="8718581" y="4890472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A10F10-FF07-4267-AC46-A7B9572C653C}"/>
              </a:ext>
            </a:extLst>
          </p:cNvPr>
          <p:cNvSpPr/>
          <p:nvPr/>
        </p:nvSpPr>
        <p:spPr>
          <a:xfrm>
            <a:off x="6301097" y="2760490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5EDD65-B2FA-4F83-830B-B08B19F1B295}"/>
              </a:ext>
            </a:extLst>
          </p:cNvPr>
          <p:cNvSpPr/>
          <p:nvPr/>
        </p:nvSpPr>
        <p:spPr>
          <a:xfrm>
            <a:off x="6304030" y="3827730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35E75B-4EA0-4D8B-B4FD-AE032A13D6C6}"/>
              </a:ext>
            </a:extLst>
          </p:cNvPr>
          <p:cNvSpPr/>
          <p:nvPr/>
        </p:nvSpPr>
        <p:spPr>
          <a:xfrm>
            <a:off x="6301096" y="4878004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39D5DE-8C9A-4748-A638-9CC1A4B0E0A5}"/>
              </a:ext>
            </a:extLst>
          </p:cNvPr>
          <p:cNvSpPr/>
          <p:nvPr/>
        </p:nvSpPr>
        <p:spPr>
          <a:xfrm>
            <a:off x="3587325" y="2760490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E442709-6BC5-492E-B72F-695A4FD11EF3}"/>
              </a:ext>
            </a:extLst>
          </p:cNvPr>
          <p:cNvSpPr/>
          <p:nvPr/>
        </p:nvSpPr>
        <p:spPr>
          <a:xfrm>
            <a:off x="3586254" y="3836177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EF6646-B2E9-4E0C-8ECA-B80CF48C3DD0}"/>
              </a:ext>
            </a:extLst>
          </p:cNvPr>
          <p:cNvSpPr/>
          <p:nvPr/>
        </p:nvSpPr>
        <p:spPr>
          <a:xfrm>
            <a:off x="3580305" y="4850380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F29255-7AFA-438E-8490-24BA4EFB6E07}"/>
              </a:ext>
            </a:extLst>
          </p:cNvPr>
          <p:cNvSpPr/>
          <p:nvPr/>
        </p:nvSpPr>
        <p:spPr>
          <a:xfrm>
            <a:off x="1069255" y="2789802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79D9A66-F716-421E-A09D-EB773E38F404}"/>
              </a:ext>
            </a:extLst>
          </p:cNvPr>
          <p:cNvSpPr/>
          <p:nvPr/>
        </p:nvSpPr>
        <p:spPr>
          <a:xfrm>
            <a:off x="1069255" y="3840703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3DFC048-0C04-41D0-8C61-B686637B54CD}"/>
              </a:ext>
            </a:extLst>
          </p:cNvPr>
          <p:cNvSpPr/>
          <p:nvPr/>
        </p:nvSpPr>
        <p:spPr>
          <a:xfrm>
            <a:off x="1076651" y="4850380"/>
            <a:ext cx="197709" cy="19773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D556DA-FA5F-415C-9F5D-7C2974CBAF59}"/>
              </a:ext>
            </a:extLst>
          </p:cNvPr>
          <p:cNvSpPr txBox="1"/>
          <p:nvPr/>
        </p:nvSpPr>
        <p:spPr>
          <a:xfrm>
            <a:off x="5788769" y="604689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11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5DD71-134D-4629-8343-66B6C5E19A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75" t="34333" r="15827" b="34206"/>
          <a:stretch/>
        </p:blipFill>
        <p:spPr>
          <a:xfrm>
            <a:off x="10451974" y="5893384"/>
            <a:ext cx="1137242" cy="548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A830E-AB3C-4936-8315-2D2603FADC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70" y="5893384"/>
            <a:ext cx="802417" cy="802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BAAFDA-2819-4A37-B8AD-EB084B923E5B}"/>
              </a:ext>
            </a:extLst>
          </p:cNvPr>
          <p:cNvSpPr txBox="1"/>
          <p:nvPr/>
        </p:nvSpPr>
        <p:spPr>
          <a:xfrm>
            <a:off x="5294657" y="6526835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0E6402-25CA-4360-9979-1FBDDD2A80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55" y="1009850"/>
            <a:ext cx="405395" cy="486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674AC9-1E85-45F3-A792-C064734D4F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4" y="159493"/>
            <a:ext cx="951414" cy="9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9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0D99F2B-94E8-409E-A242-577B6950C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1430">
            <a:off x="7742941" y="1511433"/>
            <a:ext cx="474369" cy="474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C9BDBD-0AF6-4031-A80B-C937B39ED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4" y="159493"/>
            <a:ext cx="951414" cy="95141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C6B887B-FCE0-49E0-BF6B-D7CE632A0015}"/>
              </a:ext>
            </a:extLst>
          </p:cNvPr>
          <p:cNvSpPr/>
          <p:nvPr/>
        </p:nvSpPr>
        <p:spPr>
          <a:xfrm>
            <a:off x="4719458" y="388035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45B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Awards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4612C-0779-439C-8306-DE860CB2BDC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37" y="486982"/>
            <a:ext cx="395150" cy="384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4888C2-7EE7-42F9-84BE-3F1ABBC8335B}"/>
              </a:ext>
            </a:extLst>
          </p:cNvPr>
          <p:cNvSpPr/>
          <p:nvPr/>
        </p:nvSpPr>
        <p:spPr>
          <a:xfrm>
            <a:off x="4776934" y="1544871"/>
            <a:ext cx="2970752" cy="4074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K.C.P.E 2018 SCIENCE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281E70-FE34-42EE-9A05-DF9CE911D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C16AFE-189E-4E2A-8494-4704415D0384}"/>
              </a:ext>
            </a:extLst>
          </p:cNvPr>
          <p:cNvSpPr txBox="1"/>
          <p:nvPr/>
        </p:nvSpPr>
        <p:spPr>
          <a:xfrm>
            <a:off x="11054369" y="1110907"/>
            <a:ext cx="931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My account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3CE4A-4BC4-4BEE-B362-001DFF84C8D1}"/>
              </a:ext>
            </a:extLst>
          </p:cNvPr>
          <p:cNvSpPr txBox="1"/>
          <p:nvPr/>
        </p:nvSpPr>
        <p:spPr>
          <a:xfrm>
            <a:off x="1306241" y="202843"/>
            <a:ext cx="3360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E-TCHA.com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701F702-546F-4AE8-8BC1-2C11DA69E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55" y="1358027"/>
            <a:ext cx="781179" cy="7811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003E47-2A56-4E2C-8772-1EF6DA473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05" y="1169194"/>
            <a:ext cx="3750298" cy="52738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3E7821-E3A8-40F6-9149-DC8DEE40EE3B}"/>
              </a:ext>
            </a:extLst>
          </p:cNvPr>
          <p:cNvSpPr txBox="1"/>
          <p:nvPr/>
        </p:nvSpPr>
        <p:spPr>
          <a:xfrm>
            <a:off x="4510216" y="3113903"/>
            <a:ext cx="82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Score 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311773-D0FF-4915-A227-4C5945C0431C}"/>
              </a:ext>
            </a:extLst>
          </p:cNvPr>
          <p:cNvSpPr txBox="1"/>
          <p:nvPr/>
        </p:nvSpPr>
        <p:spPr>
          <a:xfrm>
            <a:off x="4510216" y="40886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 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224AF1-D82A-45B6-922C-B115512C28FD}"/>
              </a:ext>
            </a:extLst>
          </p:cNvPr>
          <p:cNvSpPr/>
          <p:nvPr/>
        </p:nvSpPr>
        <p:spPr>
          <a:xfrm>
            <a:off x="5597610" y="3113903"/>
            <a:ext cx="2248929" cy="407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8C7048-27AD-49A9-BC5D-1BD2EE0C2821}"/>
              </a:ext>
            </a:extLst>
          </p:cNvPr>
          <p:cNvSpPr/>
          <p:nvPr/>
        </p:nvSpPr>
        <p:spPr>
          <a:xfrm>
            <a:off x="5597609" y="4069517"/>
            <a:ext cx="2248929" cy="407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BCD567-883C-4C46-9D24-54EF35714F57}"/>
              </a:ext>
            </a:extLst>
          </p:cNvPr>
          <p:cNvSpPr/>
          <p:nvPr/>
        </p:nvSpPr>
        <p:spPr>
          <a:xfrm>
            <a:off x="2071948" y="5727218"/>
            <a:ext cx="914400" cy="369332"/>
          </a:xfrm>
          <a:prstGeom prst="roundRect">
            <a:avLst/>
          </a:prstGeom>
          <a:solidFill>
            <a:srgbClr val="00206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9BC3E48-F91B-4AAE-B63A-39CACB1FE90F}"/>
              </a:ext>
            </a:extLst>
          </p:cNvPr>
          <p:cNvSpPr/>
          <p:nvPr/>
        </p:nvSpPr>
        <p:spPr>
          <a:xfrm>
            <a:off x="5638800" y="5727218"/>
            <a:ext cx="914400" cy="369332"/>
          </a:xfrm>
          <a:prstGeom prst="roundRect">
            <a:avLst/>
          </a:prstGeom>
          <a:solidFill>
            <a:srgbClr val="0099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4D2F0B-680F-462E-B756-BC864A30CF44}"/>
              </a:ext>
            </a:extLst>
          </p:cNvPr>
          <p:cNvSpPr/>
          <p:nvPr/>
        </p:nvSpPr>
        <p:spPr>
          <a:xfrm>
            <a:off x="8847436" y="5660231"/>
            <a:ext cx="2341020" cy="458847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RESULTS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C7BE9DA-9AC7-49E1-8001-5D6EF361E4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7" y="4771604"/>
            <a:ext cx="1425661" cy="7983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B8F1B1B-0206-46B7-9AD2-B2DAE00C3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71" y="86970"/>
            <a:ext cx="1096459" cy="109645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2E2A5E3-4C08-427C-9F37-5A1A275BED4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719"/>
          <a:stretch/>
        </p:blipFill>
        <p:spPr>
          <a:xfrm>
            <a:off x="8687857" y="247203"/>
            <a:ext cx="2028261" cy="13646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74743A8-A7C7-4095-B1AC-DE90C36045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686" y="2174506"/>
            <a:ext cx="4381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34C37A3-DD98-45CA-9911-0AA7F0066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686" y="2174506"/>
            <a:ext cx="4381500" cy="2676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D99F2B-94E8-409E-A242-577B6950C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1430">
            <a:off x="7742941" y="1511433"/>
            <a:ext cx="474369" cy="474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C9BDBD-0AF6-4031-A80B-C937B39ED1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4" y="159493"/>
            <a:ext cx="951414" cy="95141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C6B887B-FCE0-49E0-BF6B-D7CE632A0015}"/>
              </a:ext>
            </a:extLst>
          </p:cNvPr>
          <p:cNvSpPr/>
          <p:nvPr/>
        </p:nvSpPr>
        <p:spPr>
          <a:xfrm>
            <a:off x="4719458" y="388035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45B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Awards…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4612C-0779-439C-8306-DE860CB2BDC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37" y="486982"/>
            <a:ext cx="395150" cy="384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4888C2-7EE7-42F9-84BE-3F1ABBC8335B}"/>
              </a:ext>
            </a:extLst>
          </p:cNvPr>
          <p:cNvSpPr/>
          <p:nvPr/>
        </p:nvSpPr>
        <p:spPr>
          <a:xfrm>
            <a:off x="4776934" y="1544871"/>
            <a:ext cx="2970752" cy="4074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K.C.P.E 2018 SCIENCE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281E70-FE34-42EE-9A05-DF9CE911D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C16AFE-189E-4E2A-8494-4704415D0384}"/>
              </a:ext>
            </a:extLst>
          </p:cNvPr>
          <p:cNvSpPr txBox="1"/>
          <p:nvPr/>
        </p:nvSpPr>
        <p:spPr>
          <a:xfrm>
            <a:off x="11054369" y="1110907"/>
            <a:ext cx="931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account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3CE4A-4BC4-4BEE-B362-001DFF84C8D1}"/>
              </a:ext>
            </a:extLst>
          </p:cNvPr>
          <p:cNvSpPr txBox="1"/>
          <p:nvPr/>
        </p:nvSpPr>
        <p:spPr>
          <a:xfrm>
            <a:off x="1306241" y="202843"/>
            <a:ext cx="3360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E-TCHA.com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701F702-546F-4AE8-8BC1-2C11DA69E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55" y="1358027"/>
            <a:ext cx="781179" cy="7811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E003E47-2A56-4E2C-8772-1EF6DA4737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329" y="1518084"/>
            <a:ext cx="3750298" cy="25705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3E7821-E3A8-40F6-9149-DC8DEE40EE3B}"/>
              </a:ext>
            </a:extLst>
          </p:cNvPr>
          <p:cNvSpPr txBox="1"/>
          <p:nvPr/>
        </p:nvSpPr>
        <p:spPr>
          <a:xfrm>
            <a:off x="4510216" y="3113903"/>
            <a:ext cx="823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Score 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311773-D0FF-4915-A227-4C5945C0431C}"/>
              </a:ext>
            </a:extLst>
          </p:cNvPr>
          <p:cNvSpPr txBox="1"/>
          <p:nvPr/>
        </p:nvSpPr>
        <p:spPr>
          <a:xfrm>
            <a:off x="4510216" y="40886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224AF1-D82A-45B6-922C-B115512C28FD}"/>
              </a:ext>
            </a:extLst>
          </p:cNvPr>
          <p:cNvSpPr/>
          <p:nvPr/>
        </p:nvSpPr>
        <p:spPr>
          <a:xfrm>
            <a:off x="5597610" y="3113903"/>
            <a:ext cx="2248929" cy="407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8C7048-27AD-49A9-BC5D-1BD2EE0C2821}"/>
              </a:ext>
            </a:extLst>
          </p:cNvPr>
          <p:cNvSpPr/>
          <p:nvPr/>
        </p:nvSpPr>
        <p:spPr>
          <a:xfrm>
            <a:off x="5597609" y="4069517"/>
            <a:ext cx="2248929" cy="407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BCD567-883C-4C46-9D24-54EF35714F57}"/>
              </a:ext>
            </a:extLst>
          </p:cNvPr>
          <p:cNvSpPr/>
          <p:nvPr/>
        </p:nvSpPr>
        <p:spPr>
          <a:xfrm>
            <a:off x="2071948" y="5727218"/>
            <a:ext cx="914400" cy="369332"/>
          </a:xfrm>
          <a:prstGeom prst="roundRect">
            <a:avLst/>
          </a:prstGeom>
          <a:solidFill>
            <a:srgbClr val="0099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NEXT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9BC3E48-F91B-4AAE-B63A-39CACB1FE90F}"/>
              </a:ext>
            </a:extLst>
          </p:cNvPr>
          <p:cNvSpPr/>
          <p:nvPr/>
        </p:nvSpPr>
        <p:spPr>
          <a:xfrm>
            <a:off x="5517622" y="5727218"/>
            <a:ext cx="1867095" cy="36933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RETRY IN 2 DAYS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4D2F0B-680F-462E-B756-BC864A30CF44}"/>
              </a:ext>
            </a:extLst>
          </p:cNvPr>
          <p:cNvSpPr/>
          <p:nvPr/>
        </p:nvSpPr>
        <p:spPr>
          <a:xfrm>
            <a:off x="8847436" y="5660231"/>
            <a:ext cx="2341020" cy="458847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RESULTS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C7BE9DA-9AC7-49E1-8001-5D6EF361E4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21137" y="4771604"/>
            <a:ext cx="1425661" cy="7983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6AC105-1C07-4296-A63D-EE84F8257C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71" y="86970"/>
            <a:ext cx="1096459" cy="10964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76EE2-4E07-46BD-B23E-261296D0661B}"/>
              </a:ext>
            </a:extLst>
          </p:cNvPr>
          <p:cNvSpPr txBox="1"/>
          <p:nvPr/>
        </p:nvSpPr>
        <p:spPr>
          <a:xfrm>
            <a:off x="1226408" y="4280457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Paul207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3F8F4-6645-4CA4-8314-FB1FD60092E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719"/>
          <a:stretch/>
        </p:blipFill>
        <p:spPr>
          <a:xfrm>
            <a:off x="8687857" y="247203"/>
            <a:ext cx="2028261" cy="136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5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3400EB-335E-470C-843A-A5564AAC3B23}"/>
              </a:ext>
            </a:extLst>
          </p:cNvPr>
          <p:cNvSpPr/>
          <p:nvPr/>
        </p:nvSpPr>
        <p:spPr>
          <a:xfrm>
            <a:off x="345990" y="172993"/>
            <a:ext cx="2730842" cy="6339017"/>
          </a:xfrm>
          <a:prstGeom prst="rect">
            <a:avLst/>
          </a:prstGeom>
          <a:solidFill>
            <a:srgbClr val="19B6C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279ED5-1F21-49E2-8CE4-0E8BB49C3F36}"/>
              </a:ext>
            </a:extLst>
          </p:cNvPr>
          <p:cNvCxnSpPr/>
          <p:nvPr/>
        </p:nvCxnSpPr>
        <p:spPr>
          <a:xfrm>
            <a:off x="610662" y="95147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231EF-813D-42CA-80A3-C2896DFA02A7}"/>
              </a:ext>
            </a:extLst>
          </p:cNvPr>
          <p:cNvSpPr txBox="1"/>
          <p:nvPr/>
        </p:nvSpPr>
        <p:spPr>
          <a:xfrm>
            <a:off x="1469623" y="344754"/>
            <a:ext cx="1074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Account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90C35-597B-4E50-9565-A9F975C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49" y="5807326"/>
            <a:ext cx="704684" cy="704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16D7B7-5AFF-442F-9A7E-DE5EBA6945A4}"/>
              </a:ext>
            </a:extLst>
          </p:cNvPr>
          <p:cNvSpPr txBox="1"/>
          <p:nvPr/>
        </p:nvSpPr>
        <p:spPr>
          <a:xfrm>
            <a:off x="10392033" y="59750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1A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1A7D3E-0DE7-46B6-BA59-FCCD02B6E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829" y="5975002"/>
            <a:ext cx="466411" cy="36933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0B2AAD7-AE7D-4E7F-BAAA-BD114D24005A}"/>
              </a:ext>
            </a:extLst>
          </p:cNvPr>
          <p:cNvSpPr/>
          <p:nvPr/>
        </p:nvSpPr>
        <p:spPr>
          <a:xfrm>
            <a:off x="883443" y="234778"/>
            <a:ext cx="531341" cy="50662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3E1BF-7D58-42D6-8A42-C8B61FD726F0}"/>
              </a:ext>
            </a:extLst>
          </p:cNvPr>
          <p:cNvSpPr txBox="1"/>
          <p:nvPr/>
        </p:nvSpPr>
        <p:spPr>
          <a:xfrm>
            <a:off x="879554" y="2366204"/>
            <a:ext cx="132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BC106-D827-4139-9743-AA9436B71081}"/>
              </a:ext>
            </a:extLst>
          </p:cNvPr>
          <p:cNvSpPr txBox="1"/>
          <p:nvPr/>
        </p:nvSpPr>
        <p:spPr>
          <a:xfrm>
            <a:off x="881770" y="1290049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AB4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FE341-0E91-4A7A-8563-BA6D834EEA53}"/>
              </a:ext>
            </a:extLst>
          </p:cNvPr>
          <p:cNvSpPr txBox="1"/>
          <p:nvPr/>
        </p:nvSpPr>
        <p:spPr>
          <a:xfrm>
            <a:off x="883442" y="34146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1995A-6099-488A-905A-DDB5131DDE79}"/>
              </a:ext>
            </a:extLst>
          </p:cNvPr>
          <p:cNvSpPr txBox="1"/>
          <p:nvPr/>
        </p:nvSpPr>
        <p:spPr>
          <a:xfrm>
            <a:off x="879554" y="4507986"/>
            <a:ext cx="189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Achievements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1F017-EA8D-4186-A9F5-0D9B5D239182}"/>
              </a:ext>
            </a:extLst>
          </p:cNvPr>
          <p:cNvCxnSpPr/>
          <p:nvPr/>
        </p:nvCxnSpPr>
        <p:spPr>
          <a:xfrm>
            <a:off x="531340" y="198120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2FB743-DB7C-4E9B-85ED-58B3BE8D5532}"/>
              </a:ext>
            </a:extLst>
          </p:cNvPr>
          <p:cNvCxnSpPr/>
          <p:nvPr/>
        </p:nvCxnSpPr>
        <p:spPr>
          <a:xfrm>
            <a:off x="531339" y="3118022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F965B7-C340-437C-9721-DE12F95E60E0}"/>
              </a:ext>
            </a:extLst>
          </p:cNvPr>
          <p:cNvCxnSpPr/>
          <p:nvPr/>
        </p:nvCxnSpPr>
        <p:spPr>
          <a:xfrm>
            <a:off x="509749" y="4155989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D8D118-9EA4-4945-9640-27D254A42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" y="4926230"/>
            <a:ext cx="2102323" cy="1401549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BAC155A-B70F-4E62-B1C8-A3D0249D5EB2}"/>
              </a:ext>
            </a:extLst>
          </p:cNvPr>
          <p:cNvSpPr/>
          <p:nvPr/>
        </p:nvSpPr>
        <p:spPr>
          <a:xfrm>
            <a:off x="4162164" y="751132"/>
            <a:ext cx="2903840" cy="3152765"/>
          </a:xfrm>
          <a:prstGeom prst="ellipse">
            <a:avLst/>
          </a:prstGeom>
          <a:solidFill>
            <a:srgbClr val="19B6C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8F9094-B9DE-4B3C-82BA-D2130402861A}"/>
              </a:ext>
            </a:extLst>
          </p:cNvPr>
          <p:cNvSpPr/>
          <p:nvPr/>
        </p:nvSpPr>
        <p:spPr>
          <a:xfrm>
            <a:off x="4378409" y="1025610"/>
            <a:ext cx="2471351" cy="261963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64FC77-DFBC-49BA-A2D0-EC44FBE56ACE}"/>
              </a:ext>
            </a:extLst>
          </p:cNvPr>
          <p:cNvSpPr txBox="1"/>
          <p:nvPr/>
        </p:nvSpPr>
        <p:spPr>
          <a:xfrm>
            <a:off x="5171301" y="4449231"/>
            <a:ext cx="184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Edit profile image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2329EBB-B4B2-4253-8CCB-FEB875334E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09" y="4263656"/>
            <a:ext cx="662574" cy="66257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C1B042-9802-46B2-808F-CB6EB92F704E}"/>
              </a:ext>
            </a:extLst>
          </p:cNvPr>
          <p:cNvCxnSpPr>
            <a:cxnSpLocks/>
          </p:cNvCxnSpPr>
          <p:nvPr/>
        </p:nvCxnSpPr>
        <p:spPr>
          <a:xfrm>
            <a:off x="8229600" y="247135"/>
            <a:ext cx="0" cy="636373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C66D6F-5641-4BCF-A577-0368560AEA4E}"/>
              </a:ext>
            </a:extLst>
          </p:cNvPr>
          <p:cNvSpPr txBox="1"/>
          <p:nvPr/>
        </p:nvSpPr>
        <p:spPr>
          <a:xfrm>
            <a:off x="9393197" y="108751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Username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D57D31-02DD-41BF-89DA-021E1A3DE0E5}"/>
              </a:ext>
            </a:extLst>
          </p:cNvPr>
          <p:cNvCxnSpPr/>
          <p:nvPr/>
        </p:nvCxnSpPr>
        <p:spPr>
          <a:xfrm>
            <a:off x="8600303" y="198120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B9F241-F2BE-42AA-9624-4EDC0A3355BE}"/>
              </a:ext>
            </a:extLst>
          </p:cNvPr>
          <p:cNvSpPr txBox="1"/>
          <p:nvPr/>
        </p:nvSpPr>
        <p:spPr>
          <a:xfrm>
            <a:off x="9393595" y="240270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Phone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504266-089D-4F52-B8A9-FABA9BC1AEDB}"/>
              </a:ext>
            </a:extLst>
          </p:cNvPr>
          <p:cNvCxnSpPr/>
          <p:nvPr/>
        </p:nvCxnSpPr>
        <p:spPr>
          <a:xfrm>
            <a:off x="8600303" y="3446564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D7D716-FC33-4DAC-9124-F974DFA7D00B}"/>
              </a:ext>
            </a:extLst>
          </p:cNvPr>
          <p:cNvCxnSpPr/>
          <p:nvPr/>
        </p:nvCxnSpPr>
        <p:spPr>
          <a:xfrm>
            <a:off x="8600302" y="492623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33A58-7E0E-48F3-A6A0-048BA672ACFC}"/>
              </a:ext>
            </a:extLst>
          </p:cNvPr>
          <p:cNvSpPr txBox="1"/>
          <p:nvPr/>
        </p:nvSpPr>
        <p:spPr>
          <a:xfrm>
            <a:off x="9390964" y="3850924"/>
            <a:ext cx="108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Last Seen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BA68EE3-9CF7-4256-83CC-DFF51E01EE23}"/>
              </a:ext>
            </a:extLst>
          </p:cNvPr>
          <p:cNvSpPr/>
          <p:nvPr/>
        </p:nvSpPr>
        <p:spPr>
          <a:xfrm>
            <a:off x="10747703" y="164755"/>
            <a:ext cx="1110252" cy="506627"/>
          </a:xfrm>
          <a:prstGeom prst="roundRect">
            <a:avLst/>
          </a:prstGeom>
          <a:solidFill>
            <a:srgbClr val="19B6C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041F42-CBBB-41BD-9188-4B27A0CCC4A4}"/>
              </a:ext>
            </a:extLst>
          </p:cNvPr>
          <p:cNvSpPr txBox="1"/>
          <p:nvPr/>
        </p:nvSpPr>
        <p:spPr>
          <a:xfrm>
            <a:off x="9524334" y="1622456"/>
            <a:ext cx="9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750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Paul207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C98166-C4F7-40F5-B478-B4DB6A0454CA}"/>
              </a:ext>
            </a:extLst>
          </p:cNvPr>
          <p:cNvSpPr txBox="1"/>
          <p:nvPr/>
        </p:nvSpPr>
        <p:spPr>
          <a:xfrm>
            <a:off x="9390964" y="302362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750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+254xxxxxxxx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F8E37-B039-4C37-9842-5FF61183E848}"/>
              </a:ext>
            </a:extLst>
          </p:cNvPr>
          <p:cNvSpPr txBox="1"/>
          <p:nvPr/>
        </p:nvSpPr>
        <p:spPr>
          <a:xfrm>
            <a:off x="9390964" y="4460488"/>
            <a:ext cx="123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Days Ago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96FA6E0-8E8F-4D48-9000-E2AFD8B742CF}"/>
              </a:ext>
            </a:extLst>
          </p:cNvPr>
          <p:cNvSpPr/>
          <p:nvPr/>
        </p:nvSpPr>
        <p:spPr>
          <a:xfrm>
            <a:off x="5380606" y="5468375"/>
            <a:ext cx="1110252" cy="506627"/>
          </a:xfrm>
          <a:prstGeom prst="roundRect">
            <a:avLst/>
          </a:prstGeom>
          <a:solidFill>
            <a:srgbClr val="0099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8A5D9-D746-4236-B8C7-45A9ABCA7B88}"/>
              </a:ext>
            </a:extLst>
          </p:cNvPr>
          <p:cNvSpPr txBox="1"/>
          <p:nvPr/>
        </p:nvSpPr>
        <p:spPr>
          <a:xfrm>
            <a:off x="10145434" y="6506342"/>
            <a:ext cx="148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Terms and conditions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D969C2-04E7-4AEF-8FB1-D7145C109905}"/>
              </a:ext>
            </a:extLst>
          </p:cNvPr>
          <p:cNvSpPr txBox="1"/>
          <p:nvPr/>
        </p:nvSpPr>
        <p:spPr>
          <a:xfrm>
            <a:off x="4923692" y="6334761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44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3400EB-335E-470C-843A-A5564AAC3B23}"/>
              </a:ext>
            </a:extLst>
          </p:cNvPr>
          <p:cNvSpPr/>
          <p:nvPr/>
        </p:nvSpPr>
        <p:spPr>
          <a:xfrm>
            <a:off x="345990" y="172993"/>
            <a:ext cx="2730842" cy="6339017"/>
          </a:xfrm>
          <a:prstGeom prst="rect">
            <a:avLst/>
          </a:prstGeom>
          <a:solidFill>
            <a:srgbClr val="19B6C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279ED5-1F21-49E2-8CE4-0E8BB49C3F36}"/>
              </a:ext>
            </a:extLst>
          </p:cNvPr>
          <p:cNvCxnSpPr/>
          <p:nvPr/>
        </p:nvCxnSpPr>
        <p:spPr>
          <a:xfrm>
            <a:off x="610662" y="95147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231EF-813D-42CA-80A3-C2896DFA02A7}"/>
              </a:ext>
            </a:extLst>
          </p:cNvPr>
          <p:cNvSpPr txBox="1"/>
          <p:nvPr/>
        </p:nvSpPr>
        <p:spPr>
          <a:xfrm>
            <a:off x="1553894" y="443355"/>
            <a:ext cx="1074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Account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90C35-597B-4E50-9565-A9F975C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49" y="5807326"/>
            <a:ext cx="704684" cy="704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16D7B7-5AFF-442F-9A7E-DE5EBA6945A4}"/>
              </a:ext>
            </a:extLst>
          </p:cNvPr>
          <p:cNvSpPr txBox="1"/>
          <p:nvPr/>
        </p:nvSpPr>
        <p:spPr>
          <a:xfrm>
            <a:off x="10392033" y="59750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1A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1A7D3E-0DE7-46B6-BA59-FCCD02B6E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829" y="5975002"/>
            <a:ext cx="466411" cy="36933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0B2AAD7-AE7D-4E7F-BAAA-BD114D24005A}"/>
              </a:ext>
            </a:extLst>
          </p:cNvPr>
          <p:cNvSpPr/>
          <p:nvPr/>
        </p:nvSpPr>
        <p:spPr>
          <a:xfrm>
            <a:off x="883443" y="234778"/>
            <a:ext cx="531341" cy="50662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3E1BF-7D58-42D6-8A42-C8B61FD726F0}"/>
              </a:ext>
            </a:extLst>
          </p:cNvPr>
          <p:cNvSpPr txBox="1"/>
          <p:nvPr/>
        </p:nvSpPr>
        <p:spPr>
          <a:xfrm>
            <a:off x="879554" y="2366204"/>
            <a:ext cx="132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AB4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BC106-D827-4139-9743-AA9436B71081}"/>
              </a:ext>
            </a:extLst>
          </p:cNvPr>
          <p:cNvSpPr txBox="1"/>
          <p:nvPr/>
        </p:nvSpPr>
        <p:spPr>
          <a:xfrm>
            <a:off x="881770" y="1290049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FE341-0E91-4A7A-8563-BA6D834EEA53}"/>
              </a:ext>
            </a:extLst>
          </p:cNvPr>
          <p:cNvSpPr txBox="1"/>
          <p:nvPr/>
        </p:nvSpPr>
        <p:spPr>
          <a:xfrm>
            <a:off x="883442" y="34146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1995A-6099-488A-905A-DDB5131DDE79}"/>
              </a:ext>
            </a:extLst>
          </p:cNvPr>
          <p:cNvSpPr txBox="1"/>
          <p:nvPr/>
        </p:nvSpPr>
        <p:spPr>
          <a:xfrm>
            <a:off x="879554" y="4507986"/>
            <a:ext cx="189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Achievements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1F017-EA8D-4186-A9F5-0D9B5D239182}"/>
              </a:ext>
            </a:extLst>
          </p:cNvPr>
          <p:cNvCxnSpPr/>
          <p:nvPr/>
        </p:nvCxnSpPr>
        <p:spPr>
          <a:xfrm>
            <a:off x="531340" y="198120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2FB743-DB7C-4E9B-85ED-58B3BE8D5532}"/>
              </a:ext>
            </a:extLst>
          </p:cNvPr>
          <p:cNvCxnSpPr/>
          <p:nvPr/>
        </p:nvCxnSpPr>
        <p:spPr>
          <a:xfrm>
            <a:off x="531339" y="3118022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F965B7-C340-437C-9721-DE12F95E60E0}"/>
              </a:ext>
            </a:extLst>
          </p:cNvPr>
          <p:cNvCxnSpPr/>
          <p:nvPr/>
        </p:nvCxnSpPr>
        <p:spPr>
          <a:xfrm>
            <a:off x="509749" y="4155989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D8D118-9EA4-4945-9640-27D254A42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" y="4926230"/>
            <a:ext cx="2102323" cy="140154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C1B042-9802-46B2-808F-CB6EB92F704E}"/>
              </a:ext>
            </a:extLst>
          </p:cNvPr>
          <p:cNvCxnSpPr>
            <a:cxnSpLocks/>
          </p:cNvCxnSpPr>
          <p:nvPr/>
        </p:nvCxnSpPr>
        <p:spPr>
          <a:xfrm>
            <a:off x="8229600" y="247135"/>
            <a:ext cx="0" cy="636373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C66D6F-5641-4BCF-A577-0368560AEA4E}"/>
              </a:ext>
            </a:extLst>
          </p:cNvPr>
          <p:cNvSpPr txBox="1"/>
          <p:nvPr/>
        </p:nvSpPr>
        <p:spPr>
          <a:xfrm>
            <a:off x="9393197" y="1087510"/>
            <a:ext cx="157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Package Name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D57D31-02DD-41BF-89DA-021E1A3DE0E5}"/>
              </a:ext>
            </a:extLst>
          </p:cNvPr>
          <p:cNvCxnSpPr/>
          <p:nvPr/>
        </p:nvCxnSpPr>
        <p:spPr>
          <a:xfrm>
            <a:off x="8600303" y="198120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B9F241-F2BE-42AA-9624-4EDC0A3355BE}"/>
              </a:ext>
            </a:extLst>
          </p:cNvPr>
          <p:cNvSpPr txBox="1"/>
          <p:nvPr/>
        </p:nvSpPr>
        <p:spPr>
          <a:xfrm>
            <a:off x="9393595" y="2402706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Duration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504266-089D-4F52-B8A9-FABA9BC1AEDB}"/>
              </a:ext>
            </a:extLst>
          </p:cNvPr>
          <p:cNvCxnSpPr/>
          <p:nvPr/>
        </p:nvCxnSpPr>
        <p:spPr>
          <a:xfrm>
            <a:off x="8600303" y="3446564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D7D716-FC33-4DAC-9124-F974DFA7D00B}"/>
              </a:ext>
            </a:extLst>
          </p:cNvPr>
          <p:cNvCxnSpPr/>
          <p:nvPr/>
        </p:nvCxnSpPr>
        <p:spPr>
          <a:xfrm>
            <a:off x="8600302" y="492623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33A58-7E0E-48F3-A6A0-048BA672ACFC}"/>
              </a:ext>
            </a:extLst>
          </p:cNvPr>
          <p:cNvSpPr txBox="1"/>
          <p:nvPr/>
        </p:nvSpPr>
        <p:spPr>
          <a:xfrm>
            <a:off x="9390964" y="3850924"/>
            <a:ext cx="149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Points Earned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BA68EE3-9CF7-4256-83CC-DFF51E01EE23}"/>
              </a:ext>
            </a:extLst>
          </p:cNvPr>
          <p:cNvSpPr/>
          <p:nvPr/>
        </p:nvSpPr>
        <p:spPr>
          <a:xfrm>
            <a:off x="10747703" y="164755"/>
            <a:ext cx="1110252" cy="506627"/>
          </a:xfrm>
          <a:prstGeom prst="roundRect">
            <a:avLst/>
          </a:prstGeom>
          <a:solidFill>
            <a:srgbClr val="19B6C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041F42-CBBB-41BD-9188-4B27A0CCC4A4}"/>
              </a:ext>
            </a:extLst>
          </p:cNvPr>
          <p:cNvSpPr txBox="1"/>
          <p:nvPr/>
        </p:nvSpPr>
        <p:spPr>
          <a:xfrm>
            <a:off x="8998281" y="1574743"/>
            <a:ext cx="236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Ml1 Intro to Marketing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C98166-C4F7-40F5-B478-B4DB6A0454CA}"/>
              </a:ext>
            </a:extLst>
          </p:cNvPr>
          <p:cNvSpPr txBox="1"/>
          <p:nvPr/>
        </p:nvSpPr>
        <p:spPr>
          <a:xfrm>
            <a:off x="9494090" y="3012270"/>
            <a:ext cx="91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Hours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F8E37-B039-4C37-9842-5FF61183E848}"/>
              </a:ext>
            </a:extLst>
          </p:cNvPr>
          <p:cNvSpPr txBox="1"/>
          <p:nvPr/>
        </p:nvSpPr>
        <p:spPr>
          <a:xfrm>
            <a:off x="9743549" y="44919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5069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8A5D9-D746-4236-B8C7-45A9ABCA7B88}"/>
              </a:ext>
            </a:extLst>
          </p:cNvPr>
          <p:cNvSpPr txBox="1"/>
          <p:nvPr/>
        </p:nvSpPr>
        <p:spPr>
          <a:xfrm>
            <a:off x="10145434" y="6506342"/>
            <a:ext cx="148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Terms and conditions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D969C2-04E7-4AEF-8FB1-D7145C109905}"/>
              </a:ext>
            </a:extLst>
          </p:cNvPr>
          <p:cNvSpPr txBox="1"/>
          <p:nvPr/>
        </p:nvSpPr>
        <p:spPr>
          <a:xfrm>
            <a:off x="4923692" y="6334761"/>
            <a:ext cx="1546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lang="en-US" sz="1400" b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etcha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6E02C-E0E6-4360-9AC6-A7A90B0EB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3405" y="293653"/>
            <a:ext cx="1557650" cy="1698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5978E-0313-4D60-8A8D-2B912E8F43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956" y="282950"/>
            <a:ext cx="1557650" cy="1698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ECAE3-3054-4F41-B4FB-3AB4BE23BD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7058" y="2597439"/>
            <a:ext cx="1557650" cy="1698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E5952E-446E-4C32-B410-C41B4CCF6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956" y="2550870"/>
            <a:ext cx="1557650" cy="16982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E4F76E-CB8D-46FF-A5B6-84FE7BB76FE8}"/>
              </a:ext>
            </a:extLst>
          </p:cNvPr>
          <p:cNvSpPr/>
          <p:nvPr/>
        </p:nvSpPr>
        <p:spPr>
          <a:xfrm>
            <a:off x="4882926" y="4890466"/>
            <a:ext cx="1657144" cy="458872"/>
          </a:xfrm>
          <a:prstGeom prst="roundRect">
            <a:avLst/>
          </a:prstGeom>
          <a:solidFill>
            <a:srgbClr val="FE750D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 More…</a:t>
            </a:r>
          </a:p>
        </p:txBody>
      </p:sp>
    </p:spTree>
    <p:extLst>
      <p:ext uri="{BB962C8B-B14F-4D97-AF65-F5344CB8AC3E}">
        <p14:creationId xmlns:p14="http://schemas.microsoft.com/office/powerpoint/2010/main" val="30308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3400EB-335E-470C-843A-A5564AAC3B23}"/>
              </a:ext>
            </a:extLst>
          </p:cNvPr>
          <p:cNvSpPr/>
          <p:nvPr/>
        </p:nvSpPr>
        <p:spPr>
          <a:xfrm>
            <a:off x="345990" y="172993"/>
            <a:ext cx="2730842" cy="6339017"/>
          </a:xfrm>
          <a:prstGeom prst="rect">
            <a:avLst/>
          </a:prstGeom>
          <a:solidFill>
            <a:srgbClr val="19B6C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279ED5-1F21-49E2-8CE4-0E8BB49C3F36}"/>
              </a:ext>
            </a:extLst>
          </p:cNvPr>
          <p:cNvCxnSpPr/>
          <p:nvPr/>
        </p:nvCxnSpPr>
        <p:spPr>
          <a:xfrm>
            <a:off x="610662" y="95147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231EF-813D-42CA-80A3-C2896DFA02A7}"/>
              </a:ext>
            </a:extLst>
          </p:cNvPr>
          <p:cNvSpPr txBox="1"/>
          <p:nvPr/>
        </p:nvSpPr>
        <p:spPr>
          <a:xfrm>
            <a:off x="1553894" y="443355"/>
            <a:ext cx="1074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Account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90C35-597B-4E50-9565-A9F975C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49" y="5807326"/>
            <a:ext cx="704684" cy="704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16D7B7-5AFF-442F-9A7E-DE5EBA6945A4}"/>
              </a:ext>
            </a:extLst>
          </p:cNvPr>
          <p:cNvSpPr txBox="1"/>
          <p:nvPr/>
        </p:nvSpPr>
        <p:spPr>
          <a:xfrm>
            <a:off x="10392033" y="59750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1A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1A7D3E-0DE7-46B6-BA59-FCCD02B6E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829" y="5975002"/>
            <a:ext cx="466411" cy="36933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0B2AAD7-AE7D-4E7F-BAAA-BD114D24005A}"/>
              </a:ext>
            </a:extLst>
          </p:cNvPr>
          <p:cNvSpPr/>
          <p:nvPr/>
        </p:nvSpPr>
        <p:spPr>
          <a:xfrm>
            <a:off x="883443" y="234778"/>
            <a:ext cx="531341" cy="50662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3E1BF-7D58-42D6-8A42-C8B61FD726F0}"/>
              </a:ext>
            </a:extLst>
          </p:cNvPr>
          <p:cNvSpPr txBox="1"/>
          <p:nvPr/>
        </p:nvSpPr>
        <p:spPr>
          <a:xfrm>
            <a:off x="879554" y="2366204"/>
            <a:ext cx="132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BC106-D827-4139-9743-AA9436B71081}"/>
              </a:ext>
            </a:extLst>
          </p:cNvPr>
          <p:cNvSpPr txBox="1"/>
          <p:nvPr/>
        </p:nvSpPr>
        <p:spPr>
          <a:xfrm>
            <a:off x="881770" y="1290049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FE341-0E91-4A7A-8563-BA6D834EEA53}"/>
              </a:ext>
            </a:extLst>
          </p:cNvPr>
          <p:cNvSpPr txBox="1"/>
          <p:nvPr/>
        </p:nvSpPr>
        <p:spPr>
          <a:xfrm>
            <a:off x="883442" y="34146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AB4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1995A-6099-488A-905A-DDB5131DDE79}"/>
              </a:ext>
            </a:extLst>
          </p:cNvPr>
          <p:cNvSpPr txBox="1"/>
          <p:nvPr/>
        </p:nvSpPr>
        <p:spPr>
          <a:xfrm>
            <a:off x="879554" y="4507986"/>
            <a:ext cx="189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Achievements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1F017-EA8D-4186-A9F5-0D9B5D239182}"/>
              </a:ext>
            </a:extLst>
          </p:cNvPr>
          <p:cNvCxnSpPr/>
          <p:nvPr/>
        </p:nvCxnSpPr>
        <p:spPr>
          <a:xfrm>
            <a:off x="531340" y="198120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2FB743-DB7C-4E9B-85ED-58B3BE8D5532}"/>
              </a:ext>
            </a:extLst>
          </p:cNvPr>
          <p:cNvCxnSpPr/>
          <p:nvPr/>
        </p:nvCxnSpPr>
        <p:spPr>
          <a:xfrm>
            <a:off x="531339" y="3118022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F965B7-C340-437C-9721-DE12F95E60E0}"/>
              </a:ext>
            </a:extLst>
          </p:cNvPr>
          <p:cNvCxnSpPr/>
          <p:nvPr/>
        </p:nvCxnSpPr>
        <p:spPr>
          <a:xfrm>
            <a:off x="509749" y="4155989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D8D118-9EA4-4945-9640-27D254A42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" y="4926230"/>
            <a:ext cx="2102323" cy="140154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C1B042-9802-46B2-808F-CB6EB92F704E}"/>
              </a:ext>
            </a:extLst>
          </p:cNvPr>
          <p:cNvCxnSpPr>
            <a:cxnSpLocks/>
          </p:cNvCxnSpPr>
          <p:nvPr/>
        </p:nvCxnSpPr>
        <p:spPr>
          <a:xfrm>
            <a:off x="8229600" y="247135"/>
            <a:ext cx="0" cy="636373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C66D6F-5641-4BCF-A577-0368560AEA4E}"/>
              </a:ext>
            </a:extLst>
          </p:cNvPr>
          <p:cNvSpPr txBox="1"/>
          <p:nvPr/>
        </p:nvSpPr>
        <p:spPr>
          <a:xfrm>
            <a:off x="9262852" y="1087483"/>
            <a:ext cx="17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 Balance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D57D31-02DD-41BF-89DA-021E1A3DE0E5}"/>
              </a:ext>
            </a:extLst>
          </p:cNvPr>
          <p:cNvCxnSpPr/>
          <p:nvPr/>
        </p:nvCxnSpPr>
        <p:spPr>
          <a:xfrm>
            <a:off x="8600303" y="198120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B9F241-F2BE-42AA-9624-4EDC0A3355BE}"/>
              </a:ext>
            </a:extLst>
          </p:cNvPr>
          <p:cNvSpPr txBox="1"/>
          <p:nvPr/>
        </p:nvSpPr>
        <p:spPr>
          <a:xfrm>
            <a:off x="9342134" y="2401924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Pending </a:t>
            </a: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Exam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504266-089D-4F52-B8A9-FABA9BC1AEDB}"/>
              </a:ext>
            </a:extLst>
          </p:cNvPr>
          <p:cNvCxnSpPr/>
          <p:nvPr/>
        </p:nvCxnSpPr>
        <p:spPr>
          <a:xfrm>
            <a:off x="8600303" y="3446564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D7D716-FC33-4DAC-9124-F974DFA7D00B}"/>
              </a:ext>
            </a:extLst>
          </p:cNvPr>
          <p:cNvCxnSpPr/>
          <p:nvPr/>
        </p:nvCxnSpPr>
        <p:spPr>
          <a:xfrm>
            <a:off x="8600302" y="492623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33A58-7E0E-48F3-A6A0-048BA672ACFC}"/>
              </a:ext>
            </a:extLst>
          </p:cNvPr>
          <p:cNvSpPr txBox="1"/>
          <p:nvPr/>
        </p:nvSpPr>
        <p:spPr>
          <a:xfrm>
            <a:off x="9241242" y="3860469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Completed </a:t>
            </a: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Exams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9B6C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BA68EE3-9CF7-4256-83CC-DFF51E01EE23}"/>
              </a:ext>
            </a:extLst>
          </p:cNvPr>
          <p:cNvSpPr/>
          <p:nvPr/>
        </p:nvSpPr>
        <p:spPr>
          <a:xfrm>
            <a:off x="10747703" y="164755"/>
            <a:ext cx="1110252" cy="506627"/>
          </a:xfrm>
          <a:prstGeom prst="roundRect">
            <a:avLst/>
          </a:prstGeom>
          <a:solidFill>
            <a:srgbClr val="19B6C6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041F42-CBBB-41BD-9188-4B27A0CCC4A4}"/>
              </a:ext>
            </a:extLst>
          </p:cNvPr>
          <p:cNvSpPr txBox="1"/>
          <p:nvPr/>
        </p:nvSpPr>
        <p:spPr>
          <a:xfrm>
            <a:off x="9524334" y="162245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199.04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C98166-C4F7-40F5-B478-B4DB6A0454CA}"/>
              </a:ext>
            </a:extLst>
          </p:cNvPr>
          <p:cNvSpPr txBox="1"/>
          <p:nvPr/>
        </p:nvSpPr>
        <p:spPr>
          <a:xfrm>
            <a:off x="9713120" y="3059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1A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F8E37-B039-4C37-9842-5FF61183E848}"/>
              </a:ext>
            </a:extLst>
          </p:cNvPr>
          <p:cNvSpPr txBox="1"/>
          <p:nvPr/>
        </p:nvSpPr>
        <p:spPr>
          <a:xfrm>
            <a:off x="9713120" y="45081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8A5D9-D746-4236-B8C7-45A9ABCA7B88}"/>
              </a:ext>
            </a:extLst>
          </p:cNvPr>
          <p:cNvSpPr txBox="1"/>
          <p:nvPr/>
        </p:nvSpPr>
        <p:spPr>
          <a:xfrm>
            <a:off x="10145434" y="6506342"/>
            <a:ext cx="148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Terms and conditions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D969C2-04E7-4AEF-8FB1-D7145C109905}"/>
              </a:ext>
            </a:extLst>
          </p:cNvPr>
          <p:cNvSpPr txBox="1"/>
          <p:nvPr/>
        </p:nvSpPr>
        <p:spPr>
          <a:xfrm>
            <a:off x="4923692" y="6334761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1AEF0-D7EC-4FDF-959D-618807CDD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203" y="1887345"/>
            <a:ext cx="3169864" cy="1979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864065-EA11-4F73-B58F-F79A3C82F1F5}"/>
              </a:ext>
            </a:extLst>
          </p:cNvPr>
          <p:cNvSpPr txBox="1"/>
          <p:nvPr/>
        </p:nvSpPr>
        <p:spPr>
          <a:xfrm>
            <a:off x="4923692" y="4220256"/>
            <a:ext cx="10967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E750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199.04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7050D5-55EF-4FB6-88BD-4DCDD0EA01AC}"/>
              </a:ext>
            </a:extLst>
          </p:cNvPr>
          <p:cNvSpPr/>
          <p:nvPr/>
        </p:nvSpPr>
        <p:spPr>
          <a:xfrm>
            <a:off x="4954209" y="5204467"/>
            <a:ext cx="1186248" cy="4229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Deposit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D1B243-11F9-4D53-9546-BC92102ED64E}"/>
              </a:ext>
            </a:extLst>
          </p:cNvPr>
          <p:cNvSpPr/>
          <p:nvPr/>
        </p:nvSpPr>
        <p:spPr>
          <a:xfrm>
            <a:off x="5090133" y="976299"/>
            <a:ext cx="914400" cy="372039"/>
          </a:xfrm>
          <a:prstGeom prst="round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22769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3400EB-335E-470C-843A-A5564AAC3B23}"/>
              </a:ext>
            </a:extLst>
          </p:cNvPr>
          <p:cNvSpPr/>
          <p:nvPr/>
        </p:nvSpPr>
        <p:spPr>
          <a:xfrm>
            <a:off x="345990" y="172993"/>
            <a:ext cx="2730842" cy="6339017"/>
          </a:xfrm>
          <a:prstGeom prst="rect">
            <a:avLst/>
          </a:prstGeom>
          <a:solidFill>
            <a:srgbClr val="19B6C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279ED5-1F21-49E2-8CE4-0E8BB49C3F36}"/>
              </a:ext>
            </a:extLst>
          </p:cNvPr>
          <p:cNvCxnSpPr/>
          <p:nvPr/>
        </p:nvCxnSpPr>
        <p:spPr>
          <a:xfrm>
            <a:off x="610662" y="95147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231EF-813D-42CA-80A3-C2896DFA02A7}"/>
              </a:ext>
            </a:extLst>
          </p:cNvPr>
          <p:cNvSpPr txBox="1"/>
          <p:nvPr/>
        </p:nvSpPr>
        <p:spPr>
          <a:xfrm>
            <a:off x="1553894" y="443355"/>
            <a:ext cx="1074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Account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90C35-597B-4E50-9565-A9F975CFC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49" y="5807326"/>
            <a:ext cx="704684" cy="7046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16D7B7-5AFF-442F-9A7E-DE5EBA6945A4}"/>
              </a:ext>
            </a:extLst>
          </p:cNvPr>
          <p:cNvSpPr txBox="1"/>
          <p:nvPr/>
        </p:nvSpPr>
        <p:spPr>
          <a:xfrm>
            <a:off x="10392033" y="59750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1A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1A7D3E-0DE7-46B6-BA59-FCCD02B6E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829" y="5975002"/>
            <a:ext cx="466411" cy="36933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0B2AAD7-AE7D-4E7F-BAAA-BD114D24005A}"/>
              </a:ext>
            </a:extLst>
          </p:cNvPr>
          <p:cNvSpPr/>
          <p:nvPr/>
        </p:nvSpPr>
        <p:spPr>
          <a:xfrm>
            <a:off x="883443" y="234778"/>
            <a:ext cx="531341" cy="50662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13E1BF-7D58-42D6-8A42-C8B61FD726F0}"/>
              </a:ext>
            </a:extLst>
          </p:cNvPr>
          <p:cNvSpPr txBox="1"/>
          <p:nvPr/>
        </p:nvSpPr>
        <p:spPr>
          <a:xfrm>
            <a:off x="879554" y="2366204"/>
            <a:ext cx="132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BC106-D827-4139-9743-AA9436B71081}"/>
              </a:ext>
            </a:extLst>
          </p:cNvPr>
          <p:cNvSpPr txBox="1"/>
          <p:nvPr/>
        </p:nvSpPr>
        <p:spPr>
          <a:xfrm>
            <a:off x="881770" y="1290049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2FE341-0E91-4A7A-8563-BA6D834EEA53}"/>
              </a:ext>
            </a:extLst>
          </p:cNvPr>
          <p:cNvSpPr txBox="1"/>
          <p:nvPr/>
        </p:nvSpPr>
        <p:spPr>
          <a:xfrm>
            <a:off x="883442" y="34146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1995A-6099-488A-905A-DDB5131DDE79}"/>
              </a:ext>
            </a:extLst>
          </p:cNvPr>
          <p:cNvSpPr txBox="1"/>
          <p:nvPr/>
        </p:nvSpPr>
        <p:spPr>
          <a:xfrm>
            <a:off x="879554" y="4507986"/>
            <a:ext cx="189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AB40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lang="en-US" b="1" u="sng" dirty="0">
                <a:solidFill>
                  <a:srgbClr val="FAB40A"/>
                </a:solidFill>
                <a:latin typeface="Calibri" panose="020F0502020204030204"/>
              </a:rPr>
              <a:t>Achievements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solidFill>
                <a:srgbClr val="FAB40A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71F017-EA8D-4186-A9F5-0D9B5D239182}"/>
              </a:ext>
            </a:extLst>
          </p:cNvPr>
          <p:cNvCxnSpPr/>
          <p:nvPr/>
        </p:nvCxnSpPr>
        <p:spPr>
          <a:xfrm>
            <a:off x="531340" y="1981200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2FB743-DB7C-4E9B-85ED-58B3BE8D5532}"/>
              </a:ext>
            </a:extLst>
          </p:cNvPr>
          <p:cNvCxnSpPr/>
          <p:nvPr/>
        </p:nvCxnSpPr>
        <p:spPr>
          <a:xfrm>
            <a:off x="531339" y="3118022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F965B7-C340-437C-9721-DE12F95E60E0}"/>
              </a:ext>
            </a:extLst>
          </p:cNvPr>
          <p:cNvCxnSpPr/>
          <p:nvPr/>
        </p:nvCxnSpPr>
        <p:spPr>
          <a:xfrm>
            <a:off x="509749" y="4155989"/>
            <a:ext cx="208829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4D8D118-9EA4-4945-9640-27D254A42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" y="4926230"/>
            <a:ext cx="2102323" cy="140154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C1B042-9802-46B2-808F-CB6EB92F704E}"/>
              </a:ext>
            </a:extLst>
          </p:cNvPr>
          <p:cNvCxnSpPr>
            <a:cxnSpLocks/>
          </p:cNvCxnSpPr>
          <p:nvPr/>
        </p:nvCxnSpPr>
        <p:spPr>
          <a:xfrm>
            <a:off x="8229600" y="247135"/>
            <a:ext cx="0" cy="636373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C66D6F-5641-4BCF-A577-0368560AEA4E}"/>
              </a:ext>
            </a:extLst>
          </p:cNvPr>
          <p:cNvSpPr txBox="1"/>
          <p:nvPr/>
        </p:nvSpPr>
        <p:spPr>
          <a:xfrm>
            <a:off x="9241242" y="1075741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19B6C6"/>
                </a:solidFill>
                <a:latin typeface="Calibri" panose="020F0502020204030204"/>
              </a:rPr>
              <a:t>Exams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Completed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D57D31-02DD-41BF-89DA-021E1A3DE0E5}"/>
              </a:ext>
            </a:extLst>
          </p:cNvPr>
          <p:cNvCxnSpPr/>
          <p:nvPr/>
        </p:nvCxnSpPr>
        <p:spPr>
          <a:xfrm>
            <a:off x="8600303" y="198120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B9F241-F2BE-42AA-9624-4EDC0A3355BE}"/>
              </a:ext>
            </a:extLst>
          </p:cNvPr>
          <p:cNvSpPr txBox="1"/>
          <p:nvPr/>
        </p:nvSpPr>
        <p:spPr>
          <a:xfrm>
            <a:off x="9377144" y="2401924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Pending Exams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504266-089D-4F52-B8A9-FABA9BC1AEDB}"/>
              </a:ext>
            </a:extLst>
          </p:cNvPr>
          <p:cNvCxnSpPr/>
          <p:nvPr/>
        </p:nvCxnSpPr>
        <p:spPr>
          <a:xfrm>
            <a:off x="8600303" y="3446564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D7D716-FC33-4DAC-9124-F974DFA7D00B}"/>
              </a:ext>
            </a:extLst>
          </p:cNvPr>
          <p:cNvCxnSpPr/>
          <p:nvPr/>
        </p:nvCxnSpPr>
        <p:spPr>
          <a:xfrm>
            <a:off x="8600302" y="4926230"/>
            <a:ext cx="316893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33A58-7E0E-48F3-A6A0-048BA672ACFC}"/>
              </a:ext>
            </a:extLst>
          </p:cNvPr>
          <p:cNvSpPr txBox="1"/>
          <p:nvPr/>
        </p:nvSpPr>
        <p:spPr>
          <a:xfrm>
            <a:off x="9540259" y="3862675"/>
            <a:ext cx="99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B6C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Revoked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041F42-CBBB-41BD-9188-4B27A0CCC4A4}"/>
              </a:ext>
            </a:extLst>
          </p:cNvPr>
          <p:cNvSpPr txBox="1"/>
          <p:nvPr/>
        </p:nvSpPr>
        <p:spPr>
          <a:xfrm>
            <a:off x="9738880" y="16188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C98166-C4F7-40F5-B478-B4DB6A0454CA}"/>
              </a:ext>
            </a:extLst>
          </p:cNvPr>
          <p:cNvSpPr txBox="1"/>
          <p:nvPr/>
        </p:nvSpPr>
        <p:spPr>
          <a:xfrm>
            <a:off x="9599277" y="301148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F8E37-B039-4C37-9842-5FF61183E848}"/>
              </a:ext>
            </a:extLst>
          </p:cNvPr>
          <p:cNvSpPr txBox="1"/>
          <p:nvPr/>
        </p:nvSpPr>
        <p:spPr>
          <a:xfrm>
            <a:off x="9766065" y="44603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D8A5D9-D746-4236-B8C7-45A9ABCA7B88}"/>
              </a:ext>
            </a:extLst>
          </p:cNvPr>
          <p:cNvSpPr txBox="1"/>
          <p:nvPr/>
        </p:nvSpPr>
        <p:spPr>
          <a:xfrm>
            <a:off x="10145434" y="6506342"/>
            <a:ext cx="148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Terms and conditions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D969C2-04E7-4AEF-8FB1-D7145C109905}"/>
              </a:ext>
            </a:extLst>
          </p:cNvPr>
          <p:cNvSpPr txBox="1"/>
          <p:nvPr/>
        </p:nvSpPr>
        <p:spPr>
          <a:xfrm>
            <a:off x="4923692" y="6334761"/>
            <a:ext cx="1642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e-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AB723-066C-4B1D-A813-6A558BE45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33" y="247135"/>
            <a:ext cx="4345902" cy="1160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FCF258-2ACF-443C-BB30-E6F95DFF92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62" y="2100779"/>
            <a:ext cx="4162425" cy="2190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87311E-D806-46F1-887D-9D982E64D8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62" y="4624061"/>
            <a:ext cx="1350941" cy="13509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64405B-E132-42B8-A3EA-608BB161FF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604" y="283155"/>
            <a:ext cx="1790700" cy="6381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F05DD66-3BDF-4921-83A9-DD9E689E08E3}"/>
              </a:ext>
            </a:extLst>
          </p:cNvPr>
          <p:cNvSpPr txBox="1"/>
          <p:nvPr/>
        </p:nvSpPr>
        <p:spPr>
          <a:xfrm>
            <a:off x="5301116" y="4829704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Trophies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4D70C1-F49B-4391-AF30-578F6EB1DE04}"/>
              </a:ext>
            </a:extLst>
          </p:cNvPr>
          <p:cNvSpPr txBox="1"/>
          <p:nvPr/>
        </p:nvSpPr>
        <p:spPr>
          <a:xfrm>
            <a:off x="5347963" y="5397566"/>
            <a:ext cx="114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67 Badges</a:t>
            </a:r>
          </a:p>
        </p:txBody>
      </p:sp>
    </p:spTree>
    <p:extLst>
      <p:ext uri="{BB962C8B-B14F-4D97-AF65-F5344CB8AC3E}">
        <p14:creationId xmlns:p14="http://schemas.microsoft.com/office/powerpoint/2010/main" val="299372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EE530B-7A45-4B7C-872F-27B0975C074C}"/>
              </a:ext>
            </a:extLst>
          </p:cNvPr>
          <p:cNvSpPr/>
          <p:nvPr/>
        </p:nvSpPr>
        <p:spPr>
          <a:xfrm>
            <a:off x="4333991" y="1146059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0E568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 Us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C6D2335-9EEC-48E7-AD04-FE96AEA17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D1BD2C-5F21-41FF-AAAD-E352AC95AEE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62" y="1215444"/>
            <a:ext cx="395150" cy="3847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CC96ED-B1FC-4BC4-ADC1-B294E274086F}"/>
              </a:ext>
            </a:extLst>
          </p:cNvPr>
          <p:cNvSpPr txBox="1"/>
          <p:nvPr/>
        </p:nvSpPr>
        <p:spPr>
          <a:xfrm>
            <a:off x="4923692" y="6334761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CF31FC-F9FB-4F1F-A0B7-A0AC17564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3008" y="84105"/>
            <a:ext cx="2020632" cy="15865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06F08D-E17E-439B-BE71-C8790458D023}"/>
              </a:ext>
            </a:extLst>
          </p:cNvPr>
          <p:cNvSpPr/>
          <p:nvPr/>
        </p:nvSpPr>
        <p:spPr>
          <a:xfrm>
            <a:off x="1387023" y="2679039"/>
            <a:ext cx="9417954" cy="20412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028AA8-0508-4113-B67A-FC1E6A655815}"/>
              </a:ext>
            </a:extLst>
          </p:cNvPr>
          <p:cNvSpPr txBox="1"/>
          <p:nvPr/>
        </p:nvSpPr>
        <p:spPr>
          <a:xfrm>
            <a:off x="5481317" y="3382297"/>
            <a:ext cx="10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AAF3AE-CBD1-4C0B-9334-9937613BBD2B}"/>
              </a:ext>
            </a:extLst>
          </p:cNvPr>
          <p:cNvSpPr txBox="1"/>
          <p:nvPr/>
        </p:nvSpPr>
        <p:spPr>
          <a:xfrm>
            <a:off x="1332424" y="212536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0A386D-D52A-4057-B57D-AD5ECF99F254}"/>
              </a:ext>
            </a:extLst>
          </p:cNvPr>
          <p:cNvSpPr/>
          <p:nvPr/>
        </p:nvSpPr>
        <p:spPr>
          <a:xfrm>
            <a:off x="2248930" y="2125362"/>
            <a:ext cx="2804984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6C1861-C1B4-4C01-B238-921A037AC8DA}"/>
              </a:ext>
            </a:extLst>
          </p:cNvPr>
          <p:cNvSpPr txBox="1"/>
          <p:nvPr/>
        </p:nvSpPr>
        <p:spPr>
          <a:xfrm>
            <a:off x="5478011" y="2118757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Subject: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2099E1-D66B-4B7E-B37D-8626A14284C8}"/>
              </a:ext>
            </a:extLst>
          </p:cNvPr>
          <p:cNvSpPr/>
          <p:nvPr/>
        </p:nvSpPr>
        <p:spPr>
          <a:xfrm>
            <a:off x="6680887" y="2125362"/>
            <a:ext cx="4124089" cy="3759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6DCF45-7617-4765-86B0-11FE5C19BD77}"/>
              </a:ext>
            </a:extLst>
          </p:cNvPr>
          <p:cNvGrpSpPr/>
          <p:nvPr/>
        </p:nvGrpSpPr>
        <p:grpSpPr>
          <a:xfrm>
            <a:off x="1529164" y="5343704"/>
            <a:ext cx="366663" cy="367633"/>
            <a:chOff x="-1824038" y="1905000"/>
            <a:chExt cx="4803776" cy="4816475"/>
          </a:xfrm>
          <a:solidFill>
            <a:srgbClr val="002060"/>
          </a:solidFill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EBCA49A6-E3E6-41CB-AF42-E2EA1BEBB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24038" y="2184400"/>
              <a:ext cx="4511676" cy="4537075"/>
            </a:xfrm>
            <a:custGeom>
              <a:avLst/>
              <a:gdLst>
                <a:gd name="T0" fmla="*/ 1157 w 5685"/>
                <a:gd name="T1" fmla="*/ 346 h 5715"/>
                <a:gd name="T2" fmla="*/ 528 w 5685"/>
                <a:gd name="T3" fmla="*/ 874 h 5715"/>
                <a:gd name="T4" fmla="*/ 360 w 5685"/>
                <a:gd name="T5" fmla="*/ 1181 h 5715"/>
                <a:gd name="T6" fmla="*/ 371 w 5685"/>
                <a:gd name="T7" fmla="*/ 1622 h 5715"/>
                <a:gd name="T8" fmla="*/ 561 w 5685"/>
                <a:gd name="T9" fmla="*/ 2229 h 5715"/>
                <a:gd name="T10" fmla="*/ 1024 w 5685"/>
                <a:gd name="T11" fmla="*/ 3075 h 5715"/>
                <a:gd name="T12" fmla="*/ 1745 w 5685"/>
                <a:gd name="T13" fmla="*/ 3953 h 5715"/>
                <a:gd name="T14" fmla="*/ 2675 w 5685"/>
                <a:gd name="T15" fmla="*/ 4716 h 5715"/>
                <a:gd name="T16" fmla="*/ 3517 w 5685"/>
                <a:gd name="T17" fmla="*/ 5168 h 5715"/>
                <a:gd name="T18" fmla="*/ 4160 w 5685"/>
                <a:gd name="T19" fmla="*/ 5355 h 5715"/>
                <a:gd name="T20" fmla="*/ 4520 w 5685"/>
                <a:gd name="T21" fmla="*/ 5355 h 5715"/>
                <a:gd name="T22" fmla="*/ 4841 w 5685"/>
                <a:gd name="T23" fmla="*/ 5168 h 5715"/>
                <a:gd name="T24" fmla="*/ 5244 w 5685"/>
                <a:gd name="T25" fmla="*/ 4756 h 5715"/>
                <a:gd name="T26" fmla="*/ 5336 w 5685"/>
                <a:gd name="T27" fmla="*/ 4503 h 5715"/>
                <a:gd name="T28" fmla="*/ 4536 w 5685"/>
                <a:gd name="T29" fmla="*/ 3648 h 5715"/>
                <a:gd name="T30" fmla="*/ 4391 w 5685"/>
                <a:gd name="T31" fmla="*/ 3557 h 5715"/>
                <a:gd name="T32" fmla="*/ 4210 w 5685"/>
                <a:gd name="T33" fmla="*/ 3605 h 5715"/>
                <a:gd name="T34" fmla="*/ 3691 w 5685"/>
                <a:gd name="T35" fmla="*/ 4115 h 5715"/>
                <a:gd name="T36" fmla="*/ 3526 w 5685"/>
                <a:gd name="T37" fmla="*/ 4176 h 5715"/>
                <a:gd name="T38" fmla="*/ 3384 w 5685"/>
                <a:gd name="T39" fmla="*/ 4135 h 5715"/>
                <a:gd name="T40" fmla="*/ 2926 w 5685"/>
                <a:gd name="T41" fmla="*/ 3866 h 5715"/>
                <a:gd name="T42" fmla="*/ 2116 w 5685"/>
                <a:gd name="T43" fmla="*/ 3127 h 5715"/>
                <a:gd name="T44" fmla="*/ 1746 w 5685"/>
                <a:gd name="T45" fmla="*/ 2646 h 5715"/>
                <a:gd name="T46" fmla="*/ 1545 w 5685"/>
                <a:gd name="T47" fmla="*/ 2258 h 5715"/>
                <a:gd name="T48" fmla="*/ 1536 w 5685"/>
                <a:gd name="T49" fmla="*/ 2090 h 5715"/>
                <a:gd name="T50" fmla="*/ 1615 w 5685"/>
                <a:gd name="T51" fmla="*/ 1964 h 5715"/>
                <a:gd name="T52" fmla="*/ 1994 w 5685"/>
                <a:gd name="T53" fmla="*/ 1595 h 5715"/>
                <a:gd name="T54" fmla="*/ 2151 w 5685"/>
                <a:gd name="T55" fmla="*/ 1342 h 5715"/>
                <a:gd name="T56" fmla="*/ 1700 w 5685"/>
                <a:gd name="T57" fmla="*/ 793 h 5715"/>
                <a:gd name="T58" fmla="*/ 1322 w 5685"/>
                <a:gd name="T59" fmla="*/ 414 h 5715"/>
                <a:gd name="T60" fmla="*/ 1157 w 5685"/>
                <a:gd name="T61" fmla="*/ 346 h 5715"/>
                <a:gd name="T62" fmla="*/ 1453 w 5685"/>
                <a:gd name="T63" fmla="*/ 85 h 5715"/>
                <a:gd name="T64" fmla="*/ 1883 w 5685"/>
                <a:gd name="T65" fmla="*/ 488 h 5715"/>
                <a:gd name="T66" fmla="*/ 2444 w 5685"/>
                <a:gd name="T67" fmla="*/ 1112 h 5715"/>
                <a:gd name="T68" fmla="*/ 2472 w 5685"/>
                <a:gd name="T69" fmla="*/ 1495 h 5715"/>
                <a:gd name="T70" fmla="*/ 2186 w 5685"/>
                <a:gd name="T71" fmla="*/ 1892 h 5715"/>
                <a:gd name="T72" fmla="*/ 1977 w 5685"/>
                <a:gd name="T73" fmla="*/ 2358 h 5715"/>
                <a:gd name="T74" fmla="*/ 2376 w 5685"/>
                <a:gd name="T75" fmla="*/ 2899 h 5715"/>
                <a:gd name="T76" fmla="*/ 3126 w 5685"/>
                <a:gd name="T77" fmla="*/ 3583 h 5715"/>
                <a:gd name="T78" fmla="*/ 3916 w 5685"/>
                <a:gd name="T79" fmla="*/ 3406 h 5715"/>
                <a:gd name="T80" fmla="*/ 4276 w 5685"/>
                <a:gd name="T81" fmla="*/ 3215 h 5715"/>
                <a:gd name="T82" fmla="*/ 4655 w 5685"/>
                <a:gd name="T83" fmla="*/ 3298 h 5715"/>
                <a:gd name="T84" fmla="*/ 5596 w 5685"/>
                <a:gd name="T85" fmla="*/ 4248 h 5715"/>
                <a:gd name="T86" fmla="*/ 5679 w 5685"/>
                <a:gd name="T87" fmla="*/ 4631 h 5715"/>
                <a:gd name="T88" fmla="*/ 5493 w 5685"/>
                <a:gd name="T89" fmla="*/ 4995 h 5715"/>
                <a:gd name="T90" fmla="*/ 5101 w 5685"/>
                <a:gd name="T91" fmla="*/ 5392 h 5715"/>
                <a:gd name="T92" fmla="*/ 4959 w 5685"/>
                <a:gd name="T93" fmla="*/ 5523 h 5715"/>
                <a:gd name="T94" fmla="*/ 4549 w 5685"/>
                <a:gd name="T95" fmla="*/ 5701 h 5715"/>
                <a:gd name="T96" fmla="*/ 4134 w 5685"/>
                <a:gd name="T97" fmla="*/ 5699 h 5715"/>
                <a:gd name="T98" fmla="*/ 3478 w 5685"/>
                <a:gd name="T99" fmla="*/ 5523 h 5715"/>
                <a:gd name="T100" fmla="*/ 2742 w 5685"/>
                <a:gd name="T101" fmla="*/ 5161 h 5715"/>
                <a:gd name="T102" fmla="*/ 1804 w 5685"/>
                <a:gd name="T103" fmla="*/ 4483 h 5715"/>
                <a:gd name="T104" fmla="*/ 999 w 5685"/>
                <a:gd name="T105" fmla="*/ 3625 h 5715"/>
                <a:gd name="T106" fmla="*/ 411 w 5685"/>
                <a:gd name="T107" fmla="*/ 2724 h 5715"/>
                <a:gd name="T108" fmla="*/ 110 w 5685"/>
                <a:gd name="T109" fmla="*/ 2007 h 5715"/>
                <a:gd name="T110" fmla="*/ 3 w 5685"/>
                <a:gd name="T111" fmla="*/ 1471 h 5715"/>
                <a:gd name="T112" fmla="*/ 72 w 5685"/>
                <a:gd name="T113" fmla="*/ 946 h 5715"/>
                <a:gd name="T114" fmla="*/ 718 w 5685"/>
                <a:gd name="T115" fmla="*/ 190 h 5715"/>
                <a:gd name="T116" fmla="*/ 1002 w 5685"/>
                <a:gd name="T117" fmla="*/ 22 h 5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85" h="5715">
                  <a:moveTo>
                    <a:pt x="5244" y="4756"/>
                  </a:moveTo>
                  <a:lnTo>
                    <a:pt x="5244" y="4756"/>
                  </a:lnTo>
                  <a:lnTo>
                    <a:pt x="5244" y="4756"/>
                  </a:lnTo>
                  <a:lnTo>
                    <a:pt x="5244" y="4756"/>
                  </a:lnTo>
                  <a:close/>
                  <a:moveTo>
                    <a:pt x="1157" y="346"/>
                  </a:moveTo>
                  <a:lnTo>
                    <a:pt x="1109" y="351"/>
                  </a:lnTo>
                  <a:lnTo>
                    <a:pt x="1060" y="370"/>
                  </a:lnTo>
                  <a:lnTo>
                    <a:pt x="1012" y="397"/>
                  </a:lnTo>
                  <a:lnTo>
                    <a:pt x="964" y="436"/>
                  </a:lnTo>
                  <a:lnTo>
                    <a:pt x="528" y="874"/>
                  </a:lnTo>
                  <a:lnTo>
                    <a:pt x="478" y="928"/>
                  </a:lnTo>
                  <a:lnTo>
                    <a:pt x="437" y="987"/>
                  </a:lnTo>
                  <a:lnTo>
                    <a:pt x="404" y="1048"/>
                  </a:lnTo>
                  <a:lnTo>
                    <a:pt x="378" y="1112"/>
                  </a:lnTo>
                  <a:lnTo>
                    <a:pt x="360" y="1181"/>
                  </a:lnTo>
                  <a:lnTo>
                    <a:pt x="351" y="1255"/>
                  </a:lnTo>
                  <a:lnTo>
                    <a:pt x="347" y="1343"/>
                  </a:lnTo>
                  <a:lnTo>
                    <a:pt x="349" y="1434"/>
                  </a:lnTo>
                  <a:lnTo>
                    <a:pt x="356" y="1526"/>
                  </a:lnTo>
                  <a:lnTo>
                    <a:pt x="371" y="1622"/>
                  </a:lnTo>
                  <a:lnTo>
                    <a:pt x="391" y="1724"/>
                  </a:lnTo>
                  <a:lnTo>
                    <a:pt x="419" y="1829"/>
                  </a:lnTo>
                  <a:lnTo>
                    <a:pt x="452" y="1938"/>
                  </a:lnTo>
                  <a:lnTo>
                    <a:pt x="495" y="2055"/>
                  </a:lnTo>
                  <a:lnTo>
                    <a:pt x="561" y="2229"/>
                  </a:lnTo>
                  <a:lnTo>
                    <a:pt x="639" y="2399"/>
                  </a:lnTo>
                  <a:lnTo>
                    <a:pt x="722" y="2569"/>
                  </a:lnTo>
                  <a:lnTo>
                    <a:pt x="814" y="2737"/>
                  </a:lnTo>
                  <a:lnTo>
                    <a:pt x="916" y="2907"/>
                  </a:lnTo>
                  <a:lnTo>
                    <a:pt x="1024" y="3075"/>
                  </a:lnTo>
                  <a:lnTo>
                    <a:pt x="1144" y="3245"/>
                  </a:lnTo>
                  <a:lnTo>
                    <a:pt x="1276" y="3417"/>
                  </a:lnTo>
                  <a:lnTo>
                    <a:pt x="1416" y="3590"/>
                  </a:lnTo>
                  <a:lnTo>
                    <a:pt x="1577" y="3775"/>
                  </a:lnTo>
                  <a:lnTo>
                    <a:pt x="1745" y="3953"/>
                  </a:lnTo>
                  <a:lnTo>
                    <a:pt x="1918" y="4123"/>
                  </a:lnTo>
                  <a:lnTo>
                    <a:pt x="2099" y="4283"/>
                  </a:lnTo>
                  <a:lnTo>
                    <a:pt x="2286" y="4437"/>
                  </a:lnTo>
                  <a:lnTo>
                    <a:pt x="2478" y="4581"/>
                  </a:lnTo>
                  <a:lnTo>
                    <a:pt x="2675" y="4716"/>
                  </a:lnTo>
                  <a:lnTo>
                    <a:pt x="2880" y="4843"/>
                  </a:lnTo>
                  <a:lnTo>
                    <a:pt x="3089" y="4961"/>
                  </a:lnTo>
                  <a:lnTo>
                    <a:pt x="3303" y="5070"/>
                  </a:lnTo>
                  <a:lnTo>
                    <a:pt x="3406" y="5119"/>
                  </a:lnTo>
                  <a:lnTo>
                    <a:pt x="3517" y="5168"/>
                  </a:lnTo>
                  <a:lnTo>
                    <a:pt x="3635" y="5215"/>
                  </a:lnTo>
                  <a:lnTo>
                    <a:pt x="3759" y="5259"/>
                  </a:lnTo>
                  <a:lnTo>
                    <a:pt x="3888" y="5298"/>
                  </a:lnTo>
                  <a:lnTo>
                    <a:pt x="4023" y="5331"/>
                  </a:lnTo>
                  <a:lnTo>
                    <a:pt x="4160" y="5355"/>
                  </a:lnTo>
                  <a:lnTo>
                    <a:pt x="4302" y="5370"/>
                  </a:lnTo>
                  <a:lnTo>
                    <a:pt x="4331" y="5372"/>
                  </a:lnTo>
                  <a:lnTo>
                    <a:pt x="4361" y="5372"/>
                  </a:lnTo>
                  <a:lnTo>
                    <a:pt x="4442" y="5368"/>
                  </a:lnTo>
                  <a:lnTo>
                    <a:pt x="4520" y="5355"/>
                  </a:lnTo>
                  <a:lnTo>
                    <a:pt x="4592" y="5335"/>
                  </a:lnTo>
                  <a:lnTo>
                    <a:pt x="4660" y="5307"/>
                  </a:lnTo>
                  <a:lnTo>
                    <a:pt x="4725" y="5268"/>
                  </a:lnTo>
                  <a:lnTo>
                    <a:pt x="4784" y="5222"/>
                  </a:lnTo>
                  <a:lnTo>
                    <a:pt x="4841" y="5168"/>
                  </a:lnTo>
                  <a:lnTo>
                    <a:pt x="4922" y="5078"/>
                  </a:lnTo>
                  <a:lnTo>
                    <a:pt x="5005" y="4993"/>
                  </a:lnTo>
                  <a:lnTo>
                    <a:pt x="5088" y="4912"/>
                  </a:lnTo>
                  <a:lnTo>
                    <a:pt x="5168" y="4834"/>
                  </a:lnTo>
                  <a:lnTo>
                    <a:pt x="5244" y="4756"/>
                  </a:lnTo>
                  <a:lnTo>
                    <a:pt x="5288" y="4705"/>
                  </a:lnTo>
                  <a:lnTo>
                    <a:pt x="5317" y="4655"/>
                  </a:lnTo>
                  <a:lnTo>
                    <a:pt x="5336" y="4603"/>
                  </a:lnTo>
                  <a:lnTo>
                    <a:pt x="5341" y="4553"/>
                  </a:lnTo>
                  <a:lnTo>
                    <a:pt x="5336" y="4503"/>
                  </a:lnTo>
                  <a:lnTo>
                    <a:pt x="5317" y="4453"/>
                  </a:lnTo>
                  <a:lnTo>
                    <a:pt x="5286" y="4403"/>
                  </a:lnTo>
                  <a:lnTo>
                    <a:pt x="5244" y="4355"/>
                  </a:lnTo>
                  <a:lnTo>
                    <a:pt x="4538" y="3649"/>
                  </a:lnTo>
                  <a:lnTo>
                    <a:pt x="4536" y="3648"/>
                  </a:lnTo>
                  <a:lnTo>
                    <a:pt x="4514" y="3625"/>
                  </a:lnTo>
                  <a:lnTo>
                    <a:pt x="4488" y="3603"/>
                  </a:lnTo>
                  <a:lnTo>
                    <a:pt x="4459" y="3583"/>
                  </a:lnTo>
                  <a:lnTo>
                    <a:pt x="4426" y="3568"/>
                  </a:lnTo>
                  <a:lnTo>
                    <a:pt x="4391" y="3557"/>
                  </a:lnTo>
                  <a:lnTo>
                    <a:pt x="4352" y="3553"/>
                  </a:lnTo>
                  <a:lnTo>
                    <a:pt x="4311" y="3557"/>
                  </a:lnTo>
                  <a:lnTo>
                    <a:pt x="4274" y="3568"/>
                  </a:lnTo>
                  <a:lnTo>
                    <a:pt x="4241" y="3585"/>
                  </a:lnTo>
                  <a:lnTo>
                    <a:pt x="4210" y="3605"/>
                  </a:lnTo>
                  <a:lnTo>
                    <a:pt x="4182" y="3627"/>
                  </a:lnTo>
                  <a:lnTo>
                    <a:pt x="4158" y="3649"/>
                  </a:lnTo>
                  <a:lnTo>
                    <a:pt x="3720" y="4087"/>
                  </a:lnTo>
                  <a:lnTo>
                    <a:pt x="3709" y="4099"/>
                  </a:lnTo>
                  <a:lnTo>
                    <a:pt x="3691" y="4115"/>
                  </a:lnTo>
                  <a:lnTo>
                    <a:pt x="3669" y="4132"/>
                  </a:lnTo>
                  <a:lnTo>
                    <a:pt x="3641" y="4148"/>
                  </a:lnTo>
                  <a:lnTo>
                    <a:pt x="3608" y="4161"/>
                  </a:lnTo>
                  <a:lnTo>
                    <a:pt x="3569" y="4172"/>
                  </a:lnTo>
                  <a:lnTo>
                    <a:pt x="3526" y="4176"/>
                  </a:lnTo>
                  <a:lnTo>
                    <a:pt x="3484" y="4172"/>
                  </a:lnTo>
                  <a:lnTo>
                    <a:pt x="3441" y="4161"/>
                  </a:lnTo>
                  <a:lnTo>
                    <a:pt x="3399" y="4143"/>
                  </a:lnTo>
                  <a:lnTo>
                    <a:pt x="3392" y="4139"/>
                  </a:lnTo>
                  <a:lnTo>
                    <a:pt x="3384" y="4135"/>
                  </a:lnTo>
                  <a:lnTo>
                    <a:pt x="3323" y="4100"/>
                  </a:lnTo>
                  <a:lnTo>
                    <a:pt x="3257" y="4067"/>
                  </a:lnTo>
                  <a:lnTo>
                    <a:pt x="3179" y="4026"/>
                  </a:lnTo>
                  <a:lnTo>
                    <a:pt x="3100" y="3980"/>
                  </a:lnTo>
                  <a:lnTo>
                    <a:pt x="2926" y="3866"/>
                  </a:lnTo>
                  <a:lnTo>
                    <a:pt x="2756" y="3738"/>
                  </a:lnTo>
                  <a:lnTo>
                    <a:pt x="2592" y="3601"/>
                  </a:lnTo>
                  <a:lnTo>
                    <a:pt x="2430" y="3455"/>
                  </a:lnTo>
                  <a:lnTo>
                    <a:pt x="2271" y="3297"/>
                  </a:lnTo>
                  <a:lnTo>
                    <a:pt x="2116" y="3127"/>
                  </a:lnTo>
                  <a:lnTo>
                    <a:pt x="1964" y="2947"/>
                  </a:lnTo>
                  <a:lnTo>
                    <a:pt x="1962" y="2945"/>
                  </a:lnTo>
                  <a:lnTo>
                    <a:pt x="1883" y="2842"/>
                  </a:lnTo>
                  <a:lnTo>
                    <a:pt x="1811" y="2742"/>
                  </a:lnTo>
                  <a:lnTo>
                    <a:pt x="1746" y="2646"/>
                  </a:lnTo>
                  <a:lnTo>
                    <a:pt x="1689" y="2550"/>
                  </a:lnTo>
                  <a:lnTo>
                    <a:pt x="1637" y="2458"/>
                  </a:lnTo>
                  <a:lnTo>
                    <a:pt x="1591" y="2363"/>
                  </a:lnTo>
                  <a:lnTo>
                    <a:pt x="1549" y="2271"/>
                  </a:lnTo>
                  <a:lnTo>
                    <a:pt x="1545" y="2258"/>
                  </a:lnTo>
                  <a:lnTo>
                    <a:pt x="1538" y="2230"/>
                  </a:lnTo>
                  <a:lnTo>
                    <a:pt x="1530" y="2199"/>
                  </a:lnTo>
                  <a:lnTo>
                    <a:pt x="1527" y="2164"/>
                  </a:lnTo>
                  <a:lnTo>
                    <a:pt x="1529" y="2127"/>
                  </a:lnTo>
                  <a:lnTo>
                    <a:pt x="1536" y="2090"/>
                  </a:lnTo>
                  <a:lnTo>
                    <a:pt x="1553" y="2049"/>
                  </a:lnTo>
                  <a:lnTo>
                    <a:pt x="1577" y="2009"/>
                  </a:lnTo>
                  <a:lnTo>
                    <a:pt x="1612" y="1968"/>
                  </a:lnTo>
                  <a:lnTo>
                    <a:pt x="1613" y="1966"/>
                  </a:lnTo>
                  <a:lnTo>
                    <a:pt x="1615" y="1964"/>
                  </a:lnTo>
                  <a:lnTo>
                    <a:pt x="1619" y="1962"/>
                  </a:lnTo>
                  <a:lnTo>
                    <a:pt x="1728" y="1861"/>
                  </a:lnTo>
                  <a:lnTo>
                    <a:pt x="1833" y="1757"/>
                  </a:lnTo>
                  <a:lnTo>
                    <a:pt x="1940" y="1650"/>
                  </a:lnTo>
                  <a:lnTo>
                    <a:pt x="1994" y="1595"/>
                  </a:lnTo>
                  <a:lnTo>
                    <a:pt x="2049" y="1539"/>
                  </a:lnTo>
                  <a:lnTo>
                    <a:pt x="2094" y="1489"/>
                  </a:lnTo>
                  <a:lnTo>
                    <a:pt x="2125" y="1439"/>
                  </a:lnTo>
                  <a:lnTo>
                    <a:pt x="2145" y="1390"/>
                  </a:lnTo>
                  <a:lnTo>
                    <a:pt x="2151" y="1342"/>
                  </a:lnTo>
                  <a:lnTo>
                    <a:pt x="2145" y="1292"/>
                  </a:lnTo>
                  <a:lnTo>
                    <a:pt x="2125" y="1242"/>
                  </a:lnTo>
                  <a:lnTo>
                    <a:pt x="2094" y="1194"/>
                  </a:lnTo>
                  <a:lnTo>
                    <a:pt x="2049" y="1142"/>
                  </a:lnTo>
                  <a:lnTo>
                    <a:pt x="1700" y="793"/>
                  </a:lnTo>
                  <a:lnTo>
                    <a:pt x="1578" y="669"/>
                  </a:lnTo>
                  <a:lnTo>
                    <a:pt x="1464" y="551"/>
                  </a:lnTo>
                  <a:lnTo>
                    <a:pt x="1348" y="440"/>
                  </a:lnTo>
                  <a:lnTo>
                    <a:pt x="1344" y="436"/>
                  </a:lnTo>
                  <a:lnTo>
                    <a:pt x="1322" y="414"/>
                  </a:lnTo>
                  <a:lnTo>
                    <a:pt x="1296" y="394"/>
                  </a:lnTo>
                  <a:lnTo>
                    <a:pt x="1266" y="375"/>
                  </a:lnTo>
                  <a:lnTo>
                    <a:pt x="1233" y="360"/>
                  </a:lnTo>
                  <a:lnTo>
                    <a:pt x="1196" y="349"/>
                  </a:lnTo>
                  <a:lnTo>
                    <a:pt x="1157" y="346"/>
                  </a:lnTo>
                  <a:close/>
                  <a:moveTo>
                    <a:pt x="1156" y="0"/>
                  </a:moveTo>
                  <a:lnTo>
                    <a:pt x="1233" y="6"/>
                  </a:lnTo>
                  <a:lnTo>
                    <a:pt x="1309" y="22"/>
                  </a:lnTo>
                  <a:lnTo>
                    <a:pt x="1381" y="48"/>
                  </a:lnTo>
                  <a:lnTo>
                    <a:pt x="1453" y="85"/>
                  </a:lnTo>
                  <a:lnTo>
                    <a:pt x="1519" y="131"/>
                  </a:lnTo>
                  <a:lnTo>
                    <a:pt x="1584" y="189"/>
                  </a:lnTo>
                  <a:lnTo>
                    <a:pt x="1706" y="307"/>
                  </a:lnTo>
                  <a:lnTo>
                    <a:pt x="1824" y="427"/>
                  </a:lnTo>
                  <a:lnTo>
                    <a:pt x="1883" y="488"/>
                  </a:lnTo>
                  <a:lnTo>
                    <a:pt x="1944" y="549"/>
                  </a:lnTo>
                  <a:lnTo>
                    <a:pt x="2293" y="898"/>
                  </a:lnTo>
                  <a:lnTo>
                    <a:pt x="2354" y="966"/>
                  </a:lnTo>
                  <a:lnTo>
                    <a:pt x="2404" y="1039"/>
                  </a:lnTo>
                  <a:lnTo>
                    <a:pt x="2444" y="1112"/>
                  </a:lnTo>
                  <a:lnTo>
                    <a:pt x="2472" y="1188"/>
                  </a:lnTo>
                  <a:lnTo>
                    <a:pt x="2489" y="1264"/>
                  </a:lnTo>
                  <a:lnTo>
                    <a:pt x="2494" y="1342"/>
                  </a:lnTo>
                  <a:lnTo>
                    <a:pt x="2489" y="1417"/>
                  </a:lnTo>
                  <a:lnTo>
                    <a:pt x="2472" y="1495"/>
                  </a:lnTo>
                  <a:lnTo>
                    <a:pt x="2444" y="1571"/>
                  </a:lnTo>
                  <a:lnTo>
                    <a:pt x="2404" y="1643"/>
                  </a:lnTo>
                  <a:lnTo>
                    <a:pt x="2354" y="1715"/>
                  </a:lnTo>
                  <a:lnTo>
                    <a:pt x="2293" y="1783"/>
                  </a:lnTo>
                  <a:lnTo>
                    <a:pt x="2186" y="1892"/>
                  </a:lnTo>
                  <a:lnTo>
                    <a:pt x="2090" y="1990"/>
                  </a:lnTo>
                  <a:lnTo>
                    <a:pt x="1990" y="2088"/>
                  </a:lnTo>
                  <a:lnTo>
                    <a:pt x="1889" y="2184"/>
                  </a:lnTo>
                  <a:lnTo>
                    <a:pt x="1929" y="2271"/>
                  </a:lnTo>
                  <a:lnTo>
                    <a:pt x="1977" y="2358"/>
                  </a:lnTo>
                  <a:lnTo>
                    <a:pt x="2031" y="2447"/>
                  </a:lnTo>
                  <a:lnTo>
                    <a:pt x="2090" y="2537"/>
                  </a:lnTo>
                  <a:lnTo>
                    <a:pt x="2158" y="2631"/>
                  </a:lnTo>
                  <a:lnTo>
                    <a:pt x="2234" y="2729"/>
                  </a:lnTo>
                  <a:lnTo>
                    <a:pt x="2376" y="2899"/>
                  </a:lnTo>
                  <a:lnTo>
                    <a:pt x="2520" y="3056"/>
                  </a:lnTo>
                  <a:lnTo>
                    <a:pt x="2668" y="3202"/>
                  </a:lnTo>
                  <a:lnTo>
                    <a:pt x="2817" y="3339"/>
                  </a:lnTo>
                  <a:lnTo>
                    <a:pt x="2971" y="3467"/>
                  </a:lnTo>
                  <a:lnTo>
                    <a:pt x="3126" y="3583"/>
                  </a:lnTo>
                  <a:lnTo>
                    <a:pt x="3286" y="3690"/>
                  </a:lnTo>
                  <a:lnTo>
                    <a:pt x="3347" y="3725"/>
                  </a:lnTo>
                  <a:lnTo>
                    <a:pt x="3414" y="3759"/>
                  </a:lnTo>
                  <a:lnTo>
                    <a:pt x="3512" y="3810"/>
                  </a:lnTo>
                  <a:lnTo>
                    <a:pt x="3916" y="3406"/>
                  </a:lnTo>
                  <a:lnTo>
                    <a:pt x="3982" y="3346"/>
                  </a:lnTo>
                  <a:lnTo>
                    <a:pt x="4053" y="3298"/>
                  </a:lnTo>
                  <a:lnTo>
                    <a:pt x="4125" y="3260"/>
                  </a:lnTo>
                  <a:lnTo>
                    <a:pt x="4198" y="3232"/>
                  </a:lnTo>
                  <a:lnTo>
                    <a:pt x="4276" y="3215"/>
                  </a:lnTo>
                  <a:lnTo>
                    <a:pt x="4354" y="3210"/>
                  </a:lnTo>
                  <a:lnTo>
                    <a:pt x="4433" y="3215"/>
                  </a:lnTo>
                  <a:lnTo>
                    <a:pt x="4509" y="3232"/>
                  </a:lnTo>
                  <a:lnTo>
                    <a:pt x="4583" y="3260"/>
                  </a:lnTo>
                  <a:lnTo>
                    <a:pt x="4655" y="3298"/>
                  </a:lnTo>
                  <a:lnTo>
                    <a:pt x="4723" y="3348"/>
                  </a:lnTo>
                  <a:lnTo>
                    <a:pt x="4786" y="3407"/>
                  </a:lnTo>
                  <a:lnTo>
                    <a:pt x="5489" y="4113"/>
                  </a:lnTo>
                  <a:lnTo>
                    <a:pt x="5548" y="4180"/>
                  </a:lnTo>
                  <a:lnTo>
                    <a:pt x="5596" y="4248"/>
                  </a:lnTo>
                  <a:lnTo>
                    <a:pt x="5635" y="4320"/>
                  </a:lnTo>
                  <a:lnTo>
                    <a:pt x="5663" y="4396"/>
                  </a:lnTo>
                  <a:lnTo>
                    <a:pt x="5679" y="4474"/>
                  </a:lnTo>
                  <a:lnTo>
                    <a:pt x="5685" y="4551"/>
                  </a:lnTo>
                  <a:lnTo>
                    <a:pt x="5679" y="4631"/>
                  </a:lnTo>
                  <a:lnTo>
                    <a:pt x="5665" y="4708"/>
                  </a:lnTo>
                  <a:lnTo>
                    <a:pt x="5637" y="4784"/>
                  </a:lnTo>
                  <a:lnTo>
                    <a:pt x="5598" y="4856"/>
                  </a:lnTo>
                  <a:lnTo>
                    <a:pt x="5550" y="4928"/>
                  </a:lnTo>
                  <a:lnTo>
                    <a:pt x="5493" y="4995"/>
                  </a:lnTo>
                  <a:lnTo>
                    <a:pt x="5410" y="5080"/>
                  </a:lnTo>
                  <a:lnTo>
                    <a:pt x="5327" y="5161"/>
                  </a:lnTo>
                  <a:lnTo>
                    <a:pt x="5247" y="5237"/>
                  </a:lnTo>
                  <a:lnTo>
                    <a:pt x="5172" y="5314"/>
                  </a:lnTo>
                  <a:lnTo>
                    <a:pt x="5101" y="5392"/>
                  </a:lnTo>
                  <a:lnTo>
                    <a:pt x="5101" y="5394"/>
                  </a:lnTo>
                  <a:lnTo>
                    <a:pt x="5100" y="5396"/>
                  </a:lnTo>
                  <a:lnTo>
                    <a:pt x="5098" y="5398"/>
                  </a:lnTo>
                  <a:lnTo>
                    <a:pt x="5031" y="5464"/>
                  </a:lnTo>
                  <a:lnTo>
                    <a:pt x="4959" y="5523"/>
                  </a:lnTo>
                  <a:lnTo>
                    <a:pt x="4885" y="5575"/>
                  </a:lnTo>
                  <a:lnTo>
                    <a:pt x="4806" y="5617"/>
                  </a:lnTo>
                  <a:lnTo>
                    <a:pt x="4725" y="5653"/>
                  </a:lnTo>
                  <a:lnTo>
                    <a:pt x="4638" y="5680"/>
                  </a:lnTo>
                  <a:lnTo>
                    <a:pt x="4549" y="5701"/>
                  </a:lnTo>
                  <a:lnTo>
                    <a:pt x="4455" y="5712"/>
                  </a:lnTo>
                  <a:lnTo>
                    <a:pt x="4359" y="5715"/>
                  </a:lnTo>
                  <a:lnTo>
                    <a:pt x="4319" y="5715"/>
                  </a:lnTo>
                  <a:lnTo>
                    <a:pt x="4278" y="5714"/>
                  </a:lnTo>
                  <a:lnTo>
                    <a:pt x="4134" y="5699"/>
                  </a:lnTo>
                  <a:lnTo>
                    <a:pt x="3994" y="5677"/>
                  </a:lnTo>
                  <a:lnTo>
                    <a:pt x="3857" y="5645"/>
                  </a:lnTo>
                  <a:lnTo>
                    <a:pt x="3726" y="5608"/>
                  </a:lnTo>
                  <a:lnTo>
                    <a:pt x="3598" y="5568"/>
                  </a:lnTo>
                  <a:lnTo>
                    <a:pt x="3478" y="5523"/>
                  </a:lnTo>
                  <a:lnTo>
                    <a:pt x="3362" y="5475"/>
                  </a:lnTo>
                  <a:lnTo>
                    <a:pt x="3255" y="5427"/>
                  </a:lnTo>
                  <a:lnTo>
                    <a:pt x="3152" y="5381"/>
                  </a:lnTo>
                  <a:lnTo>
                    <a:pt x="2945" y="5276"/>
                  </a:lnTo>
                  <a:lnTo>
                    <a:pt x="2742" y="5161"/>
                  </a:lnTo>
                  <a:lnTo>
                    <a:pt x="2544" y="5041"/>
                  </a:lnTo>
                  <a:lnTo>
                    <a:pt x="2352" y="4913"/>
                  </a:lnTo>
                  <a:lnTo>
                    <a:pt x="2164" y="4777"/>
                  </a:lnTo>
                  <a:lnTo>
                    <a:pt x="1981" y="4634"/>
                  </a:lnTo>
                  <a:lnTo>
                    <a:pt x="1804" y="4483"/>
                  </a:lnTo>
                  <a:lnTo>
                    <a:pt x="1632" y="4326"/>
                  </a:lnTo>
                  <a:lnTo>
                    <a:pt x="1464" y="4161"/>
                  </a:lnTo>
                  <a:lnTo>
                    <a:pt x="1303" y="3989"/>
                  </a:lnTo>
                  <a:lnTo>
                    <a:pt x="1148" y="3810"/>
                  </a:lnTo>
                  <a:lnTo>
                    <a:pt x="999" y="3625"/>
                  </a:lnTo>
                  <a:lnTo>
                    <a:pt x="862" y="3444"/>
                  </a:lnTo>
                  <a:lnTo>
                    <a:pt x="735" y="3263"/>
                  </a:lnTo>
                  <a:lnTo>
                    <a:pt x="618" y="3084"/>
                  </a:lnTo>
                  <a:lnTo>
                    <a:pt x="509" y="2905"/>
                  </a:lnTo>
                  <a:lnTo>
                    <a:pt x="411" y="2724"/>
                  </a:lnTo>
                  <a:lnTo>
                    <a:pt x="323" y="2543"/>
                  </a:lnTo>
                  <a:lnTo>
                    <a:pt x="242" y="2362"/>
                  </a:lnTo>
                  <a:lnTo>
                    <a:pt x="170" y="2175"/>
                  </a:lnTo>
                  <a:lnTo>
                    <a:pt x="140" y="2095"/>
                  </a:lnTo>
                  <a:lnTo>
                    <a:pt x="110" y="2007"/>
                  </a:lnTo>
                  <a:lnTo>
                    <a:pt x="83" y="1911"/>
                  </a:lnTo>
                  <a:lnTo>
                    <a:pt x="55" y="1809"/>
                  </a:lnTo>
                  <a:lnTo>
                    <a:pt x="33" y="1700"/>
                  </a:lnTo>
                  <a:lnTo>
                    <a:pt x="14" y="1587"/>
                  </a:lnTo>
                  <a:lnTo>
                    <a:pt x="3" y="1471"/>
                  </a:lnTo>
                  <a:lnTo>
                    <a:pt x="0" y="1349"/>
                  </a:lnTo>
                  <a:lnTo>
                    <a:pt x="5" y="1225"/>
                  </a:lnTo>
                  <a:lnTo>
                    <a:pt x="18" y="1129"/>
                  </a:lnTo>
                  <a:lnTo>
                    <a:pt x="40" y="1035"/>
                  </a:lnTo>
                  <a:lnTo>
                    <a:pt x="72" y="946"/>
                  </a:lnTo>
                  <a:lnTo>
                    <a:pt x="110" y="861"/>
                  </a:lnTo>
                  <a:lnTo>
                    <a:pt x="160" y="780"/>
                  </a:lnTo>
                  <a:lnTo>
                    <a:pt x="218" y="702"/>
                  </a:lnTo>
                  <a:lnTo>
                    <a:pt x="282" y="630"/>
                  </a:lnTo>
                  <a:lnTo>
                    <a:pt x="718" y="190"/>
                  </a:lnTo>
                  <a:lnTo>
                    <a:pt x="720" y="189"/>
                  </a:lnTo>
                  <a:lnTo>
                    <a:pt x="786" y="131"/>
                  </a:lnTo>
                  <a:lnTo>
                    <a:pt x="855" y="85"/>
                  </a:lnTo>
                  <a:lnTo>
                    <a:pt x="927" y="48"/>
                  </a:lnTo>
                  <a:lnTo>
                    <a:pt x="1002" y="22"/>
                  </a:lnTo>
                  <a:lnTo>
                    <a:pt x="1078" y="6"/>
                  </a:lnTo>
                  <a:lnTo>
                    <a:pt x="11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E1B6332-3EFF-4145-BD71-D36BC225D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" y="2779713"/>
              <a:ext cx="1449388" cy="1450975"/>
            </a:xfrm>
            <a:custGeom>
              <a:avLst/>
              <a:gdLst>
                <a:gd name="T0" fmla="*/ 202 w 1827"/>
                <a:gd name="T1" fmla="*/ 2 h 1828"/>
                <a:gd name="T2" fmla="*/ 468 w 1827"/>
                <a:gd name="T3" fmla="*/ 67 h 1828"/>
                <a:gd name="T4" fmla="*/ 719 w 1827"/>
                <a:gd name="T5" fmla="*/ 165 h 1828"/>
                <a:gd name="T6" fmla="*/ 953 w 1827"/>
                <a:gd name="T7" fmla="*/ 298 h 1828"/>
                <a:gd name="T8" fmla="*/ 1171 w 1827"/>
                <a:gd name="T9" fmla="*/ 462 h 1828"/>
                <a:gd name="T10" fmla="*/ 1365 w 1827"/>
                <a:gd name="T11" fmla="*/ 656 h 1828"/>
                <a:gd name="T12" fmla="*/ 1529 w 1827"/>
                <a:gd name="T13" fmla="*/ 874 h 1828"/>
                <a:gd name="T14" fmla="*/ 1662 w 1827"/>
                <a:gd name="T15" fmla="*/ 1109 h 1828"/>
                <a:gd name="T16" fmla="*/ 1760 w 1827"/>
                <a:gd name="T17" fmla="*/ 1360 h 1828"/>
                <a:gd name="T18" fmla="*/ 1825 w 1827"/>
                <a:gd name="T19" fmla="*/ 1626 h 1828"/>
                <a:gd name="T20" fmla="*/ 1819 w 1827"/>
                <a:gd name="T21" fmla="*/ 1704 h 1828"/>
                <a:gd name="T22" fmla="*/ 1784 w 1827"/>
                <a:gd name="T23" fmla="*/ 1770 h 1828"/>
                <a:gd name="T24" fmla="*/ 1721 w 1827"/>
                <a:gd name="T25" fmla="*/ 1815 h 1828"/>
                <a:gd name="T26" fmla="*/ 1673 w 1827"/>
                <a:gd name="T27" fmla="*/ 1826 h 1828"/>
                <a:gd name="T28" fmla="*/ 1653 w 1827"/>
                <a:gd name="T29" fmla="*/ 1828 h 1828"/>
                <a:gd name="T30" fmla="*/ 1575 w 1827"/>
                <a:gd name="T31" fmla="*/ 1809 h 1828"/>
                <a:gd name="T32" fmla="*/ 1514 w 1827"/>
                <a:gd name="T33" fmla="*/ 1759 h 1828"/>
                <a:gd name="T34" fmla="*/ 1483 w 1827"/>
                <a:gd name="T35" fmla="*/ 1684 h 1828"/>
                <a:gd name="T36" fmla="*/ 1422 w 1827"/>
                <a:gd name="T37" fmla="*/ 1440 h 1828"/>
                <a:gd name="T38" fmla="*/ 1324 w 1827"/>
                <a:gd name="T39" fmla="*/ 1209 h 1828"/>
                <a:gd name="T40" fmla="*/ 1191 w 1827"/>
                <a:gd name="T41" fmla="*/ 994 h 1828"/>
                <a:gd name="T42" fmla="*/ 1025 w 1827"/>
                <a:gd name="T43" fmla="*/ 800 h 1828"/>
                <a:gd name="T44" fmla="*/ 831 w 1827"/>
                <a:gd name="T45" fmla="*/ 634 h 1828"/>
                <a:gd name="T46" fmla="*/ 619 w 1827"/>
                <a:gd name="T47" fmla="*/ 501 h 1828"/>
                <a:gd name="T48" fmla="*/ 388 w 1827"/>
                <a:gd name="T49" fmla="*/ 403 h 1828"/>
                <a:gd name="T50" fmla="*/ 143 w 1827"/>
                <a:gd name="T51" fmla="*/ 342 h 1828"/>
                <a:gd name="T52" fmla="*/ 71 w 1827"/>
                <a:gd name="T53" fmla="*/ 313 h 1828"/>
                <a:gd name="T54" fmla="*/ 21 w 1827"/>
                <a:gd name="T55" fmla="*/ 255 h 1828"/>
                <a:gd name="T56" fmla="*/ 0 w 1827"/>
                <a:gd name="T57" fmla="*/ 183 h 1828"/>
                <a:gd name="T58" fmla="*/ 15 w 1827"/>
                <a:gd name="T59" fmla="*/ 106 h 1828"/>
                <a:gd name="T60" fmla="*/ 59 w 1827"/>
                <a:gd name="T61" fmla="*/ 43 h 1828"/>
                <a:gd name="T62" fmla="*/ 124 w 1827"/>
                <a:gd name="T63" fmla="*/ 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7" h="1828">
                  <a:moveTo>
                    <a:pt x="163" y="0"/>
                  </a:moveTo>
                  <a:lnTo>
                    <a:pt x="202" y="2"/>
                  </a:lnTo>
                  <a:lnTo>
                    <a:pt x="336" y="30"/>
                  </a:lnTo>
                  <a:lnTo>
                    <a:pt x="468" y="67"/>
                  </a:lnTo>
                  <a:lnTo>
                    <a:pt x="595" y="111"/>
                  </a:lnTo>
                  <a:lnTo>
                    <a:pt x="719" y="165"/>
                  </a:lnTo>
                  <a:lnTo>
                    <a:pt x="839" y="228"/>
                  </a:lnTo>
                  <a:lnTo>
                    <a:pt x="953" y="298"/>
                  </a:lnTo>
                  <a:lnTo>
                    <a:pt x="1064" y="375"/>
                  </a:lnTo>
                  <a:lnTo>
                    <a:pt x="1171" y="462"/>
                  </a:lnTo>
                  <a:lnTo>
                    <a:pt x="1271" y="556"/>
                  </a:lnTo>
                  <a:lnTo>
                    <a:pt x="1365" y="656"/>
                  </a:lnTo>
                  <a:lnTo>
                    <a:pt x="1452" y="763"/>
                  </a:lnTo>
                  <a:lnTo>
                    <a:pt x="1529" y="874"/>
                  </a:lnTo>
                  <a:lnTo>
                    <a:pt x="1599" y="989"/>
                  </a:lnTo>
                  <a:lnTo>
                    <a:pt x="1662" y="1109"/>
                  </a:lnTo>
                  <a:lnTo>
                    <a:pt x="1716" y="1233"/>
                  </a:lnTo>
                  <a:lnTo>
                    <a:pt x="1760" y="1360"/>
                  </a:lnTo>
                  <a:lnTo>
                    <a:pt x="1797" y="1491"/>
                  </a:lnTo>
                  <a:lnTo>
                    <a:pt x="1825" y="1626"/>
                  </a:lnTo>
                  <a:lnTo>
                    <a:pt x="1827" y="1665"/>
                  </a:lnTo>
                  <a:lnTo>
                    <a:pt x="1819" y="1704"/>
                  </a:lnTo>
                  <a:lnTo>
                    <a:pt x="1804" y="1739"/>
                  </a:lnTo>
                  <a:lnTo>
                    <a:pt x="1784" y="1770"/>
                  </a:lnTo>
                  <a:lnTo>
                    <a:pt x="1755" y="1796"/>
                  </a:lnTo>
                  <a:lnTo>
                    <a:pt x="1721" y="1815"/>
                  </a:lnTo>
                  <a:lnTo>
                    <a:pt x="1683" y="1826"/>
                  </a:lnTo>
                  <a:lnTo>
                    <a:pt x="1673" y="1826"/>
                  </a:lnTo>
                  <a:lnTo>
                    <a:pt x="1664" y="1828"/>
                  </a:lnTo>
                  <a:lnTo>
                    <a:pt x="1653" y="1828"/>
                  </a:lnTo>
                  <a:lnTo>
                    <a:pt x="1612" y="1822"/>
                  </a:lnTo>
                  <a:lnTo>
                    <a:pt x="1575" y="1809"/>
                  </a:lnTo>
                  <a:lnTo>
                    <a:pt x="1542" y="1787"/>
                  </a:lnTo>
                  <a:lnTo>
                    <a:pt x="1514" y="1759"/>
                  </a:lnTo>
                  <a:lnTo>
                    <a:pt x="1494" y="1724"/>
                  </a:lnTo>
                  <a:lnTo>
                    <a:pt x="1483" y="1684"/>
                  </a:lnTo>
                  <a:lnTo>
                    <a:pt x="1457" y="1560"/>
                  </a:lnTo>
                  <a:lnTo>
                    <a:pt x="1422" y="1440"/>
                  </a:lnTo>
                  <a:lnTo>
                    <a:pt x="1378" y="1321"/>
                  </a:lnTo>
                  <a:lnTo>
                    <a:pt x="1324" y="1209"/>
                  </a:lnTo>
                  <a:lnTo>
                    <a:pt x="1262" y="1100"/>
                  </a:lnTo>
                  <a:lnTo>
                    <a:pt x="1191" y="994"/>
                  </a:lnTo>
                  <a:lnTo>
                    <a:pt x="1112" y="895"/>
                  </a:lnTo>
                  <a:lnTo>
                    <a:pt x="1025" y="800"/>
                  </a:lnTo>
                  <a:lnTo>
                    <a:pt x="931" y="714"/>
                  </a:lnTo>
                  <a:lnTo>
                    <a:pt x="831" y="634"/>
                  </a:lnTo>
                  <a:lnTo>
                    <a:pt x="728" y="564"/>
                  </a:lnTo>
                  <a:lnTo>
                    <a:pt x="619" y="501"/>
                  </a:lnTo>
                  <a:lnTo>
                    <a:pt x="504" y="447"/>
                  </a:lnTo>
                  <a:lnTo>
                    <a:pt x="388" y="403"/>
                  </a:lnTo>
                  <a:lnTo>
                    <a:pt x="266" y="368"/>
                  </a:lnTo>
                  <a:lnTo>
                    <a:pt x="143" y="342"/>
                  </a:lnTo>
                  <a:lnTo>
                    <a:pt x="104" y="331"/>
                  </a:lnTo>
                  <a:lnTo>
                    <a:pt x="71" y="313"/>
                  </a:lnTo>
                  <a:lnTo>
                    <a:pt x="43" y="287"/>
                  </a:lnTo>
                  <a:lnTo>
                    <a:pt x="21" y="255"/>
                  </a:lnTo>
                  <a:lnTo>
                    <a:pt x="6" y="220"/>
                  </a:lnTo>
                  <a:lnTo>
                    <a:pt x="0" y="183"/>
                  </a:lnTo>
                  <a:lnTo>
                    <a:pt x="2" y="143"/>
                  </a:lnTo>
                  <a:lnTo>
                    <a:pt x="15" y="106"/>
                  </a:lnTo>
                  <a:lnTo>
                    <a:pt x="34" y="70"/>
                  </a:lnTo>
                  <a:lnTo>
                    <a:pt x="59" y="43"/>
                  </a:lnTo>
                  <a:lnTo>
                    <a:pt x="89" y="21"/>
                  </a:lnTo>
                  <a:lnTo>
                    <a:pt x="124" y="8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2C5F255F-1622-4F33-8AEE-FC0A091A7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88" y="1905000"/>
              <a:ext cx="2279650" cy="2284413"/>
            </a:xfrm>
            <a:custGeom>
              <a:avLst/>
              <a:gdLst>
                <a:gd name="T0" fmla="*/ 200 w 2873"/>
                <a:gd name="T1" fmla="*/ 4 h 2877"/>
                <a:gd name="T2" fmla="*/ 558 w 2873"/>
                <a:gd name="T3" fmla="*/ 85 h 2877"/>
                <a:gd name="T4" fmla="*/ 901 w 2873"/>
                <a:gd name="T5" fmla="*/ 205 h 2877"/>
                <a:gd name="T6" fmla="*/ 1228 w 2873"/>
                <a:gd name="T7" fmla="*/ 364 h 2877"/>
                <a:gd name="T8" fmla="*/ 1536 w 2873"/>
                <a:gd name="T9" fmla="*/ 558 h 2877"/>
                <a:gd name="T10" fmla="*/ 1825 w 2873"/>
                <a:gd name="T11" fmla="*/ 789 h 2877"/>
                <a:gd name="T12" fmla="*/ 2087 w 2873"/>
                <a:gd name="T13" fmla="*/ 1051 h 2877"/>
                <a:gd name="T14" fmla="*/ 2316 w 2873"/>
                <a:gd name="T15" fmla="*/ 1338 h 2877"/>
                <a:gd name="T16" fmla="*/ 2511 w 2873"/>
                <a:gd name="T17" fmla="*/ 1646 h 2877"/>
                <a:gd name="T18" fmla="*/ 2668 w 2873"/>
                <a:gd name="T19" fmla="*/ 1975 h 2877"/>
                <a:gd name="T20" fmla="*/ 2790 w 2873"/>
                <a:gd name="T21" fmla="*/ 2319 h 2877"/>
                <a:gd name="T22" fmla="*/ 2871 w 2873"/>
                <a:gd name="T23" fmla="*/ 2676 h 2877"/>
                <a:gd name="T24" fmla="*/ 2868 w 2873"/>
                <a:gd name="T25" fmla="*/ 2753 h 2877"/>
                <a:gd name="T26" fmla="*/ 2831 w 2873"/>
                <a:gd name="T27" fmla="*/ 2820 h 2877"/>
                <a:gd name="T28" fmla="*/ 2768 w 2873"/>
                <a:gd name="T29" fmla="*/ 2864 h 2877"/>
                <a:gd name="T30" fmla="*/ 2720 w 2873"/>
                <a:gd name="T31" fmla="*/ 2875 h 2877"/>
                <a:gd name="T32" fmla="*/ 2702 w 2873"/>
                <a:gd name="T33" fmla="*/ 2877 h 2877"/>
                <a:gd name="T34" fmla="*/ 2624 w 2873"/>
                <a:gd name="T35" fmla="*/ 2859 h 2877"/>
                <a:gd name="T36" fmla="*/ 2563 w 2873"/>
                <a:gd name="T37" fmla="*/ 2807 h 2877"/>
                <a:gd name="T38" fmla="*/ 2532 w 2873"/>
                <a:gd name="T39" fmla="*/ 2733 h 2877"/>
                <a:gd name="T40" fmla="*/ 2458 w 2873"/>
                <a:gd name="T41" fmla="*/ 2413 h 2877"/>
                <a:gd name="T42" fmla="*/ 2351 w 2873"/>
                <a:gd name="T43" fmla="*/ 2106 h 2877"/>
                <a:gd name="T44" fmla="*/ 2209 w 2873"/>
                <a:gd name="T45" fmla="*/ 1813 h 2877"/>
                <a:gd name="T46" fmla="*/ 2035 w 2873"/>
                <a:gd name="T47" fmla="*/ 1537 h 2877"/>
                <a:gd name="T48" fmla="*/ 1830 w 2873"/>
                <a:gd name="T49" fmla="*/ 1280 h 2877"/>
                <a:gd name="T50" fmla="*/ 1596 w 2873"/>
                <a:gd name="T51" fmla="*/ 1046 h 2877"/>
                <a:gd name="T52" fmla="*/ 1339 w 2873"/>
                <a:gd name="T53" fmla="*/ 841 h 2877"/>
                <a:gd name="T54" fmla="*/ 1062 w 2873"/>
                <a:gd name="T55" fmla="*/ 665 h 2877"/>
                <a:gd name="T56" fmla="*/ 770 w 2873"/>
                <a:gd name="T57" fmla="*/ 525 h 2877"/>
                <a:gd name="T58" fmla="*/ 464 w 2873"/>
                <a:gd name="T59" fmla="*/ 418 h 2877"/>
                <a:gd name="T60" fmla="*/ 144 w 2873"/>
                <a:gd name="T61" fmla="*/ 344 h 2877"/>
                <a:gd name="T62" fmla="*/ 70 w 2873"/>
                <a:gd name="T63" fmla="*/ 314 h 2877"/>
                <a:gd name="T64" fmla="*/ 21 w 2873"/>
                <a:gd name="T65" fmla="*/ 257 h 2877"/>
                <a:gd name="T66" fmla="*/ 0 w 2873"/>
                <a:gd name="T67" fmla="*/ 185 h 2877"/>
                <a:gd name="T68" fmla="*/ 13 w 2873"/>
                <a:gd name="T69" fmla="*/ 105 h 2877"/>
                <a:gd name="T70" fmla="*/ 57 w 2873"/>
                <a:gd name="T71" fmla="*/ 44 h 2877"/>
                <a:gd name="T72" fmla="*/ 122 w 2873"/>
                <a:gd name="T73" fmla="*/ 7 h 2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73" h="2877">
                  <a:moveTo>
                    <a:pt x="161" y="0"/>
                  </a:moveTo>
                  <a:lnTo>
                    <a:pt x="200" y="4"/>
                  </a:lnTo>
                  <a:lnTo>
                    <a:pt x="381" y="39"/>
                  </a:lnTo>
                  <a:lnTo>
                    <a:pt x="558" y="85"/>
                  </a:lnTo>
                  <a:lnTo>
                    <a:pt x="731" y="140"/>
                  </a:lnTo>
                  <a:lnTo>
                    <a:pt x="901" y="205"/>
                  </a:lnTo>
                  <a:lnTo>
                    <a:pt x="1067" y="281"/>
                  </a:lnTo>
                  <a:lnTo>
                    <a:pt x="1228" y="364"/>
                  </a:lnTo>
                  <a:lnTo>
                    <a:pt x="1385" y="456"/>
                  </a:lnTo>
                  <a:lnTo>
                    <a:pt x="1536" y="558"/>
                  </a:lnTo>
                  <a:lnTo>
                    <a:pt x="1684" y="669"/>
                  </a:lnTo>
                  <a:lnTo>
                    <a:pt x="1825" y="789"/>
                  </a:lnTo>
                  <a:lnTo>
                    <a:pt x="1959" y="916"/>
                  </a:lnTo>
                  <a:lnTo>
                    <a:pt x="2087" y="1051"/>
                  </a:lnTo>
                  <a:lnTo>
                    <a:pt x="2207" y="1192"/>
                  </a:lnTo>
                  <a:lnTo>
                    <a:pt x="2316" y="1338"/>
                  </a:lnTo>
                  <a:lnTo>
                    <a:pt x="2417" y="1489"/>
                  </a:lnTo>
                  <a:lnTo>
                    <a:pt x="2511" y="1646"/>
                  </a:lnTo>
                  <a:lnTo>
                    <a:pt x="2594" y="1809"/>
                  </a:lnTo>
                  <a:lnTo>
                    <a:pt x="2668" y="1975"/>
                  </a:lnTo>
                  <a:lnTo>
                    <a:pt x="2735" y="2145"/>
                  </a:lnTo>
                  <a:lnTo>
                    <a:pt x="2790" y="2319"/>
                  </a:lnTo>
                  <a:lnTo>
                    <a:pt x="2835" y="2496"/>
                  </a:lnTo>
                  <a:lnTo>
                    <a:pt x="2871" y="2676"/>
                  </a:lnTo>
                  <a:lnTo>
                    <a:pt x="2873" y="2716"/>
                  </a:lnTo>
                  <a:lnTo>
                    <a:pt x="2868" y="2753"/>
                  </a:lnTo>
                  <a:lnTo>
                    <a:pt x="2853" y="2788"/>
                  </a:lnTo>
                  <a:lnTo>
                    <a:pt x="2831" y="2820"/>
                  </a:lnTo>
                  <a:lnTo>
                    <a:pt x="2803" y="2846"/>
                  </a:lnTo>
                  <a:lnTo>
                    <a:pt x="2768" y="2864"/>
                  </a:lnTo>
                  <a:lnTo>
                    <a:pt x="2731" y="2873"/>
                  </a:lnTo>
                  <a:lnTo>
                    <a:pt x="2720" y="2875"/>
                  </a:lnTo>
                  <a:lnTo>
                    <a:pt x="2711" y="2875"/>
                  </a:lnTo>
                  <a:lnTo>
                    <a:pt x="2702" y="2877"/>
                  </a:lnTo>
                  <a:lnTo>
                    <a:pt x="2661" y="2871"/>
                  </a:lnTo>
                  <a:lnTo>
                    <a:pt x="2624" y="2859"/>
                  </a:lnTo>
                  <a:lnTo>
                    <a:pt x="2591" y="2836"/>
                  </a:lnTo>
                  <a:lnTo>
                    <a:pt x="2563" y="2807"/>
                  </a:lnTo>
                  <a:lnTo>
                    <a:pt x="2543" y="2774"/>
                  </a:lnTo>
                  <a:lnTo>
                    <a:pt x="2532" y="2733"/>
                  </a:lnTo>
                  <a:lnTo>
                    <a:pt x="2498" y="2572"/>
                  </a:lnTo>
                  <a:lnTo>
                    <a:pt x="2458" y="2413"/>
                  </a:lnTo>
                  <a:lnTo>
                    <a:pt x="2408" y="2258"/>
                  </a:lnTo>
                  <a:lnTo>
                    <a:pt x="2351" y="2106"/>
                  </a:lnTo>
                  <a:lnTo>
                    <a:pt x="2284" y="1957"/>
                  </a:lnTo>
                  <a:lnTo>
                    <a:pt x="2209" y="1813"/>
                  </a:lnTo>
                  <a:lnTo>
                    <a:pt x="2127" y="1672"/>
                  </a:lnTo>
                  <a:lnTo>
                    <a:pt x="2035" y="1537"/>
                  </a:lnTo>
                  <a:lnTo>
                    <a:pt x="1937" y="1406"/>
                  </a:lnTo>
                  <a:lnTo>
                    <a:pt x="1830" y="1280"/>
                  </a:lnTo>
                  <a:lnTo>
                    <a:pt x="1716" y="1159"/>
                  </a:lnTo>
                  <a:lnTo>
                    <a:pt x="1596" y="1046"/>
                  </a:lnTo>
                  <a:lnTo>
                    <a:pt x="1470" y="939"/>
                  </a:lnTo>
                  <a:lnTo>
                    <a:pt x="1339" y="841"/>
                  </a:lnTo>
                  <a:lnTo>
                    <a:pt x="1202" y="748"/>
                  </a:lnTo>
                  <a:lnTo>
                    <a:pt x="1062" y="665"/>
                  </a:lnTo>
                  <a:lnTo>
                    <a:pt x="918" y="591"/>
                  </a:lnTo>
                  <a:lnTo>
                    <a:pt x="770" y="525"/>
                  </a:lnTo>
                  <a:lnTo>
                    <a:pt x="619" y="466"/>
                  </a:lnTo>
                  <a:lnTo>
                    <a:pt x="464" y="418"/>
                  </a:lnTo>
                  <a:lnTo>
                    <a:pt x="305" y="375"/>
                  </a:lnTo>
                  <a:lnTo>
                    <a:pt x="144" y="344"/>
                  </a:lnTo>
                  <a:lnTo>
                    <a:pt x="106" y="333"/>
                  </a:lnTo>
                  <a:lnTo>
                    <a:pt x="70" y="314"/>
                  </a:lnTo>
                  <a:lnTo>
                    <a:pt x="43" y="288"/>
                  </a:lnTo>
                  <a:lnTo>
                    <a:pt x="21" y="257"/>
                  </a:lnTo>
                  <a:lnTo>
                    <a:pt x="6" y="222"/>
                  </a:lnTo>
                  <a:lnTo>
                    <a:pt x="0" y="185"/>
                  </a:lnTo>
                  <a:lnTo>
                    <a:pt x="2" y="144"/>
                  </a:lnTo>
                  <a:lnTo>
                    <a:pt x="13" y="105"/>
                  </a:lnTo>
                  <a:lnTo>
                    <a:pt x="32" y="72"/>
                  </a:lnTo>
                  <a:lnTo>
                    <a:pt x="57" y="44"/>
                  </a:lnTo>
                  <a:lnTo>
                    <a:pt x="87" y="22"/>
                  </a:lnTo>
                  <a:lnTo>
                    <a:pt x="122" y="7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F259476-2CC2-4E2A-977C-AF7F5A20D268}"/>
              </a:ext>
            </a:extLst>
          </p:cNvPr>
          <p:cNvSpPr txBox="1"/>
          <p:nvPr/>
        </p:nvSpPr>
        <p:spPr>
          <a:xfrm>
            <a:off x="2179544" y="5342005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750D"/>
                </a:solidFill>
                <a:effectLst/>
                <a:uLnTx/>
                <a:uFillTx/>
                <a:latin typeface="Bahnschrift SemiCondensed" panose="020B0502040204020203" pitchFamily="34" charset="0"/>
                <a:ea typeface="+mn-ea"/>
                <a:cs typeface="+mn-cs"/>
              </a:rPr>
              <a:t>07123456789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B044B6-051B-4CE6-A8E3-B0AE6A577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15" y="5233034"/>
            <a:ext cx="478303" cy="4783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82E8392-CC9D-4D1C-82B0-265AA12CA6E4}"/>
              </a:ext>
            </a:extLst>
          </p:cNvPr>
          <p:cNvSpPr txBox="1"/>
          <p:nvPr/>
        </p:nvSpPr>
        <p:spPr>
          <a:xfrm>
            <a:off x="4923692" y="5384294"/>
            <a:ext cx="1315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4D96B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Freelancer.com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142B5A3-F0E9-4DA1-8A04-D3FE581571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37" y="5204633"/>
            <a:ext cx="719355" cy="5224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1649D1F-826A-4C75-8574-8C43294F2CBB}"/>
              </a:ext>
            </a:extLst>
          </p:cNvPr>
          <p:cNvSpPr txBox="1"/>
          <p:nvPr/>
        </p:nvSpPr>
        <p:spPr>
          <a:xfrm>
            <a:off x="7372192" y="5373632"/>
            <a:ext cx="1315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22589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Freelancer.com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87BF96D-B17F-4FA2-8142-981B041EE4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34" y="5064635"/>
            <a:ext cx="719356" cy="71935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E43137B-4E03-4EFA-BDB8-18FA07124B49}"/>
              </a:ext>
            </a:extLst>
          </p:cNvPr>
          <p:cNvSpPr txBox="1"/>
          <p:nvPr/>
        </p:nvSpPr>
        <p:spPr>
          <a:xfrm>
            <a:off x="9812494" y="5311954"/>
            <a:ext cx="1315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rgbClr val="E71A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Freelancer.com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2B520-587D-4AA8-8477-8948BFE6DF6E}"/>
              </a:ext>
            </a:extLst>
          </p:cNvPr>
          <p:cNvSpPr txBox="1"/>
          <p:nvPr/>
        </p:nvSpPr>
        <p:spPr>
          <a:xfrm>
            <a:off x="1359243" y="185351"/>
            <a:ext cx="3360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16669A"/>
                </a:solidFill>
                <a:latin typeface="Bahnschrift SemiBold" panose="020B0502040204020203" pitchFamily="34" charset="0"/>
              </a:rPr>
              <a:t>E-TCHA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hnschrift SemiBold" panose="020B0502040204020203" pitchFamily="34" charset="0"/>
                <a:ea typeface="+mn-ea"/>
                <a:cs typeface="+mn-cs"/>
              </a:rPr>
              <a:t>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B8369-9D20-4BAE-952C-EA26F0F955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4" y="159493"/>
            <a:ext cx="951414" cy="9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10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68AA29-F130-4C0B-88C0-7BF4CC27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1FBB60-E1AF-4B9B-A3C6-ADC2A8E9AEE5}"/>
              </a:ext>
            </a:extLst>
          </p:cNvPr>
          <p:cNvSpPr/>
          <p:nvPr/>
        </p:nvSpPr>
        <p:spPr>
          <a:xfrm>
            <a:off x="6050038" y="437833"/>
            <a:ext cx="2086179" cy="599952"/>
          </a:xfrm>
          <a:custGeom>
            <a:avLst/>
            <a:gdLst>
              <a:gd name="connsiteX0" fmla="*/ 0 w 2086179"/>
              <a:gd name="connsiteY0" fmla="*/ 0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0 w 2086179"/>
              <a:gd name="connsiteY4" fmla="*/ 0 h 599952"/>
              <a:gd name="connsiteX0" fmla="*/ 160637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160637 w 2086179"/>
              <a:gd name="connsiteY4" fmla="*/ 12357 h 599952"/>
              <a:gd name="connsiteX0" fmla="*/ 247134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247134 w 2086179"/>
              <a:gd name="connsiteY4" fmla="*/ 12357 h 59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6179" h="599952">
                <a:moveTo>
                  <a:pt x="247134" y="12357"/>
                </a:moveTo>
                <a:lnTo>
                  <a:pt x="2086179" y="0"/>
                </a:lnTo>
                <a:lnTo>
                  <a:pt x="2086179" y="599952"/>
                </a:lnTo>
                <a:lnTo>
                  <a:pt x="0" y="599952"/>
                </a:lnTo>
                <a:lnTo>
                  <a:pt x="247134" y="12357"/>
                </a:lnTo>
                <a:close/>
              </a:path>
            </a:pathLst>
          </a:custGeom>
          <a:solidFill>
            <a:srgbClr val="146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F2268F-4CC1-4610-A8AD-0E11FEB15D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22" y="570071"/>
            <a:ext cx="395150" cy="3847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A099FA-B4BD-42C3-9F5C-3045C531E955}"/>
              </a:ext>
            </a:extLst>
          </p:cNvPr>
          <p:cNvSpPr txBox="1"/>
          <p:nvPr/>
        </p:nvSpPr>
        <p:spPr>
          <a:xfrm>
            <a:off x="6519759" y="570071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me….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39D03-4302-49EF-A27B-81E28256F39D}"/>
              </a:ext>
            </a:extLst>
          </p:cNvPr>
          <p:cNvSpPr/>
          <p:nvPr/>
        </p:nvSpPr>
        <p:spPr>
          <a:xfrm>
            <a:off x="9214448" y="576999"/>
            <a:ext cx="1196136" cy="41154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Sign up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571A6C-147E-4326-B7BD-5E53D4525CDC}"/>
              </a:ext>
            </a:extLst>
          </p:cNvPr>
          <p:cNvSpPr/>
          <p:nvPr/>
        </p:nvSpPr>
        <p:spPr>
          <a:xfrm>
            <a:off x="10703224" y="578209"/>
            <a:ext cx="1196136" cy="410331"/>
          </a:xfrm>
          <a:prstGeom prst="roundRect">
            <a:avLst/>
          </a:prstGeom>
          <a:solidFill>
            <a:srgbClr val="1868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3F428-2F35-4E0F-96E6-1FC8C3A25A2E}"/>
              </a:ext>
            </a:extLst>
          </p:cNvPr>
          <p:cNvSpPr/>
          <p:nvPr/>
        </p:nvSpPr>
        <p:spPr>
          <a:xfrm>
            <a:off x="3148442" y="1140143"/>
            <a:ext cx="4062275" cy="4268527"/>
          </a:xfrm>
          <a:prstGeom prst="ellipse">
            <a:avLst/>
          </a:prstGeom>
          <a:solidFill>
            <a:srgbClr val="1767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B13A2A-30D8-48C1-8A04-581E4C0D8324}"/>
              </a:ext>
            </a:extLst>
          </p:cNvPr>
          <p:cNvSpPr/>
          <p:nvPr/>
        </p:nvSpPr>
        <p:spPr>
          <a:xfrm>
            <a:off x="7466018" y="2956851"/>
            <a:ext cx="3496859" cy="1412729"/>
          </a:xfrm>
          <a:custGeom>
            <a:avLst/>
            <a:gdLst>
              <a:gd name="connsiteX0" fmla="*/ 0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0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052016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6859" h="1412729">
                <a:moveTo>
                  <a:pt x="383059" y="0"/>
                </a:moveTo>
                <a:lnTo>
                  <a:pt x="3496859" y="0"/>
                </a:lnTo>
                <a:lnTo>
                  <a:pt x="3175584" y="1400373"/>
                </a:lnTo>
                <a:lnTo>
                  <a:pt x="0" y="1412729"/>
                </a:lnTo>
                <a:lnTo>
                  <a:pt x="383059" y="0"/>
                </a:lnTo>
                <a:close/>
              </a:path>
            </a:pathLst>
          </a:custGeom>
          <a:solidFill>
            <a:srgbClr val="1A6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5F6CE5-7CF6-42A6-8E11-6923DD6D045E}"/>
              </a:ext>
            </a:extLst>
          </p:cNvPr>
          <p:cNvSpPr/>
          <p:nvPr/>
        </p:nvSpPr>
        <p:spPr>
          <a:xfrm>
            <a:off x="3356957" y="1390830"/>
            <a:ext cx="3645243" cy="376715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6ACA4-FD42-44B7-8D74-B62658DEE2B4}"/>
              </a:ext>
            </a:extLst>
          </p:cNvPr>
          <p:cNvSpPr txBox="1"/>
          <p:nvPr/>
        </p:nvSpPr>
        <p:spPr>
          <a:xfrm>
            <a:off x="7767070" y="3039844"/>
            <a:ext cx="3035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FBC00"/>
                </a:solidFill>
                <a:effectLst/>
                <a:uLnTx/>
                <a:uFillTx/>
                <a:latin typeface="Clarendon Blk BT" panose="02040905050505020204" pitchFamily="18" charset="0"/>
                <a:ea typeface="+mn-ea"/>
                <a:cs typeface="+mn-cs"/>
              </a:rPr>
              <a:t>I have been using xyz for 5 years now and I love it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BBCA754-3C61-4FB1-ADC9-B1F6038B2D0A}"/>
              </a:ext>
            </a:extLst>
          </p:cNvPr>
          <p:cNvSpPr/>
          <p:nvPr/>
        </p:nvSpPr>
        <p:spPr>
          <a:xfrm>
            <a:off x="8002763" y="4235740"/>
            <a:ext cx="2030924" cy="469556"/>
          </a:xfrm>
          <a:prstGeom prst="roundRect">
            <a:avLst/>
          </a:prstGeom>
          <a:solidFill>
            <a:srgbClr val="B75A0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 More…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9B9AB7A-2B09-46CD-8DEA-FB443B6A4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12" y="1744675"/>
            <a:ext cx="1295169" cy="12951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B5922B-4A2A-4EBE-A6E7-DDBD85FA9A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" y="5429003"/>
            <a:ext cx="3441920" cy="1290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29E51-FC36-4FFF-AF90-5236853E490E}"/>
              </a:ext>
            </a:extLst>
          </p:cNvPr>
          <p:cNvSpPr txBox="1"/>
          <p:nvPr/>
        </p:nvSpPr>
        <p:spPr>
          <a:xfrm>
            <a:off x="4923692" y="6334761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00BF0-4347-46C0-9BE9-E434FAB65B35}"/>
              </a:ext>
            </a:extLst>
          </p:cNvPr>
          <p:cNvSpPr txBox="1"/>
          <p:nvPr/>
        </p:nvSpPr>
        <p:spPr>
          <a:xfrm>
            <a:off x="1306241" y="202843"/>
            <a:ext cx="3360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E-TCHA.com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EEEB4-AA50-455A-9EB8-6E15C3ED9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4" y="159493"/>
            <a:ext cx="951414" cy="9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1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68AA29-F130-4C0B-88C0-7BF4CC27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730520-C7F4-4C74-BDBE-3C8BA07637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224" y="192262"/>
            <a:ext cx="889687" cy="88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1FBB60-E1AF-4B9B-A3C6-ADC2A8E9AEE5}"/>
              </a:ext>
            </a:extLst>
          </p:cNvPr>
          <p:cNvSpPr/>
          <p:nvPr/>
        </p:nvSpPr>
        <p:spPr>
          <a:xfrm>
            <a:off x="6050038" y="437833"/>
            <a:ext cx="2086179" cy="599952"/>
          </a:xfrm>
          <a:custGeom>
            <a:avLst/>
            <a:gdLst>
              <a:gd name="connsiteX0" fmla="*/ 0 w 2086179"/>
              <a:gd name="connsiteY0" fmla="*/ 0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0 w 2086179"/>
              <a:gd name="connsiteY4" fmla="*/ 0 h 599952"/>
              <a:gd name="connsiteX0" fmla="*/ 160637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160637 w 2086179"/>
              <a:gd name="connsiteY4" fmla="*/ 12357 h 599952"/>
              <a:gd name="connsiteX0" fmla="*/ 247134 w 2086179"/>
              <a:gd name="connsiteY0" fmla="*/ 12357 h 599952"/>
              <a:gd name="connsiteX1" fmla="*/ 2086179 w 2086179"/>
              <a:gd name="connsiteY1" fmla="*/ 0 h 599952"/>
              <a:gd name="connsiteX2" fmla="*/ 2086179 w 2086179"/>
              <a:gd name="connsiteY2" fmla="*/ 599952 h 599952"/>
              <a:gd name="connsiteX3" fmla="*/ 0 w 2086179"/>
              <a:gd name="connsiteY3" fmla="*/ 599952 h 599952"/>
              <a:gd name="connsiteX4" fmla="*/ 247134 w 2086179"/>
              <a:gd name="connsiteY4" fmla="*/ 12357 h 59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6179" h="599952">
                <a:moveTo>
                  <a:pt x="247134" y="12357"/>
                </a:moveTo>
                <a:lnTo>
                  <a:pt x="2086179" y="0"/>
                </a:lnTo>
                <a:lnTo>
                  <a:pt x="2086179" y="599952"/>
                </a:lnTo>
                <a:lnTo>
                  <a:pt x="0" y="599952"/>
                </a:lnTo>
                <a:lnTo>
                  <a:pt x="247134" y="12357"/>
                </a:lnTo>
                <a:close/>
              </a:path>
            </a:pathLst>
          </a:custGeom>
          <a:solidFill>
            <a:srgbClr val="146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F2268F-4CC1-4610-A8AD-0E11FEB15D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22" y="570071"/>
            <a:ext cx="395150" cy="3847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A099FA-B4BD-42C3-9F5C-3045C531E955}"/>
              </a:ext>
            </a:extLst>
          </p:cNvPr>
          <p:cNvSpPr txBox="1"/>
          <p:nvPr/>
        </p:nvSpPr>
        <p:spPr>
          <a:xfrm>
            <a:off x="6519759" y="570071"/>
            <a:ext cx="13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me….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C39D03-4302-49EF-A27B-81E28256F39D}"/>
              </a:ext>
            </a:extLst>
          </p:cNvPr>
          <p:cNvSpPr/>
          <p:nvPr/>
        </p:nvSpPr>
        <p:spPr>
          <a:xfrm>
            <a:off x="9214448" y="576999"/>
            <a:ext cx="1196136" cy="41154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Sign up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B571A6C-147E-4326-B7BD-5E53D4525CDC}"/>
              </a:ext>
            </a:extLst>
          </p:cNvPr>
          <p:cNvSpPr/>
          <p:nvPr/>
        </p:nvSpPr>
        <p:spPr>
          <a:xfrm>
            <a:off x="10703224" y="578209"/>
            <a:ext cx="1196136" cy="410331"/>
          </a:xfrm>
          <a:prstGeom prst="roundRect">
            <a:avLst/>
          </a:prstGeom>
          <a:solidFill>
            <a:srgbClr val="18689B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13F428-2F35-4E0F-96E6-1FC8C3A25A2E}"/>
              </a:ext>
            </a:extLst>
          </p:cNvPr>
          <p:cNvSpPr/>
          <p:nvPr/>
        </p:nvSpPr>
        <p:spPr>
          <a:xfrm>
            <a:off x="3148442" y="1140143"/>
            <a:ext cx="4062275" cy="4268527"/>
          </a:xfrm>
          <a:prstGeom prst="ellipse">
            <a:avLst/>
          </a:prstGeom>
          <a:solidFill>
            <a:srgbClr val="1767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B13A2A-30D8-48C1-8A04-581E4C0D8324}"/>
              </a:ext>
            </a:extLst>
          </p:cNvPr>
          <p:cNvSpPr/>
          <p:nvPr/>
        </p:nvSpPr>
        <p:spPr>
          <a:xfrm>
            <a:off x="7466018" y="2956851"/>
            <a:ext cx="3496859" cy="1412729"/>
          </a:xfrm>
          <a:custGeom>
            <a:avLst/>
            <a:gdLst>
              <a:gd name="connsiteX0" fmla="*/ 0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0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496859 w 3496859"/>
              <a:gd name="connsiteY2" fmla="*/ 1412729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052016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  <a:gd name="connsiteX0" fmla="*/ 383059 w 3496859"/>
              <a:gd name="connsiteY0" fmla="*/ 0 h 1412729"/>
              <a:gd name="connsiteX1" fmla="*/ 3496859 w 3496859"/>
              <a:gd name="connsiteY1" fmla="*/ 0 h 1412729"/>
              <a:gd name="connsiteX2" fmla="*/ 3175584 w 3496859"/>
              <a:gd name="connsiteY2" fmla="*/ 1400373 h 1412729"/>
              <a:gd name="connsiteX3" fmla="*/ 0 w 3496859"/>
              <a:gd name="connsiteY3" fmla="*/ 1412729 h 1412729"/>
              <a:gd name="connsiteX4" fmla="*/ 383059 w 3496859"/>
              <a:gd name="connsiteY4" fmla="*/ 0 h 141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6859" h="1412729">
                <a:moveTo>
                  <a:pt x="383059" y="0"/>
                </a:moveTo>
                <a:lnTo>
                  <a:pt x="3496859" y="0"/>
                </a:lnTo>
                <a:lnTo>
                  <a:pt x="3175584" y="1400373"/>
                </a:lnTo>
                <a:lnTo>
                  <a:pt x="0" y="1412729"/>
                </a:lnTo>
                <a:lnTo>
                  <a:pt x="383059" y="0"/>
                </a:lnTo>
                <a:close/>
              </a:path>
            </a:pathLst>
          </a:custGeom>
          <a:solidFill>
            <a:srgbClr val="1A6A9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5F6CE5-7CF6-42A6-8E11-6923DD6D045E}"/>
              </a:ext>
            </a:extLst>
          </p:cNvPr>
          <p:cNvSpPr/>
          <p:nvPr/>
        </p:nvSpPr>
        <p:spPr>
          <a:xfrm>
            <a:off x="3356957" y="1392625"/>
            <a:ext cx="3645243" cy="3767151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6ACA4-FD42-44B7-8D74-B62658DEE2B4}"/>
              </a:ext>
            </a:extLst>
          </p:cNvPr>
          <p:cNvSpPr txBox="1"/>
          <p:nvPr/>
        </p:nvSpPr>
        <p:spPr>
          <a:xfrm>
            <a:off x="7767070" y="3039844"/>
            <a:ext cx="3035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FBC00"/>
                </a:solidFill>
                <a:effectLst/>
                <a:uLnTx/>
                <a:uFillTx/>
                <a:latin typeface="Clarendon Blk BT" panose="02040905050505020204" pitchFamily="18" charset="0"/>
                <a:ea typeface="+mn-ea"/>
                <a:cs typeface="+mn-cs"/>
              </a:rPr>
              <a:t>Xyz gives you the hands on skills and network you need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BBCA754-3C61-4FB1-ADC9-B1F6038B2D0A}"/>
              </a:ext>
            </a:extLst>
          </p:cNvPr>
          <p:cNvSpPr/>
          <p:nvPr/>
        </p:nvSpPr>
        <p:spPr>
          <a:xfrm>
            <a:off x="8002763" y="4235740"/>
            <a:ext cx="2030924" cy="469556"/>
          </a:xfrm>
          <a:prstGeom prst="roundRect">
            <a:avLst/>
          </a:prstGeom>
          <a:solidFill>
            <a:srgbClr val="B75A0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 More…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9B9AB7A-2B09-46CD-8DEA-FB443B6A4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12" y="1744675"/>
            <a:ext cx="1295169" cy="12951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5EEC49-920F-44D6-8EA6-46CA8700C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" y="5429003"/>
            <a:ext cx="3441920" cy="1290720"/>
          </a:xfrm>
          <a:prstGeom prst="rect">
            <a:avLst/>
          </a:prstGeom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F6AA8561-E685-492A-8AD2-801603A81E4C}"/>
              </a:ext>
            </a:extLst>
          </p:cNvPr>
          <p:cNvSpPr/>
          <p:nvPr/>
        </p:nvSpPr>
        <p:spPr>
          <a:xfrm>
            <a:off x="96379" y="939403"/>
            <a:ext cx="1845135" cy="2017448"/>
          </a:xfrm>
          <a:custGeom>
            <a:avLst/>
            <a:gdLst>
              <a:gd name="connsiteX0" fmla="*/ 0 w 2376616"/>
              <a:gd name="connsiteY0" fmla="*/ 0 h 2653152"/>
              <a:gd name="connsiteX1" fmla="*/ 2376616 w 2376616"/>
              <a:gd name="connsiteY1" fmla="*/ 0 h 2653152"/>
              <a:gd name="connsiteX2" fmla="*/ 2376616 w 2376616"/>
              <a:gd name="connsiteY2" fmla="*/ 2653152 h 2653152"/>
              <a:gd name="connsiteX3" fmla="*/ 0 w 2376616"/>
              <a:gd name="connsiteY3" fmla="*/ 2653152 h 2653152"/>
              <a:gd name="connsiteX4" fmla="*/ 0 w 2376616"/>
              <a:gd name="connsiteY4" fmla="*/ 0 h 2653152"/>
              <a:gd name="connsiteX0" fmla="*/ 0 w 2376616"/>
              <a:gd name="connsiteY0" fmla="*/ 331005 h 2984157"/>
              <a:gd name="connsiteX1" fmla="*/ 1140940 w 2376616"/>
              <a:gd name="connsiteY1" fmla="*/ 0 h 2984157"/>
              <a:gd name="connsiteX2" fmla="*/ 2376616 w 2376616"/>
              <a:gd name="connsiteY2" fmla="*/ 331005 h 2984157"/>
              <a:gd name="connsiteX3" fmla="*/ 2376616 w 2376616"/>
              <a:gd name="connsiteY3" fmla="*/ 2984157 h 2984157"/>
              <a:gd name="connsiteX4" fmla="*/ 0 w 2376616"/>
              <a:gd name="connsiteY4" fmla="*/ 2984157 h 2984157"/>
              <a:gd name="connsiteX5" fmla="*/ 0 w 2376616"/>
              <a:gd name="connsiteY5" fmla="*/ 331005 h 298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6616" h="2984157">
                <a:moveTo>
                  <a:pt x="0" y="331005"/>
                </a:moveTo>
                <a:cubicBezTo>
                  <a:pt x="355600" y="327762"/>
                  <a:pt x="785340" y="3243"/>
                  <a:pt x="1140940" y="0"/>
                </a:cubicBezTo>
                <a:lnTo>
                  <a:pt x="2376616" y="331005"/>
                </a:lnTo>
                <a:lnTo>
                  <a:pt x="2376616" y="2984157"/>
                </a:lnTo>
                <a:lnTo>
                  <a:pt x="0" y="2984157"/>
                </a:lnTo>
                <a:lnTo>
                  <a:pt x="0" y="331005"/>
                </a:lnTo>
                <a:close/>
              </a:path>
            </a:pathLst>
          </a:custGeom>
          <a:solidFill>
            <a:srgbClr val="116397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Marketing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Research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Writing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Data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Programming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Vocational   Training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strike="noStrike" kern="1200" cap="none" spc="0" normalizeH="0" baseline="0" noProof="0" dirty="0">
                <a:ln>
                  <a:noFill/>
                </a:ln>
                <a:solidFill>
                  <a:srgbClr val="B75A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Exams and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Contact 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AA953-46BB-4687-B8EF-43AD1D24F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8" y="2634267"/>
            <a:ext cx="276851" cy="276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D771BD-6BDB-43E8-9E49-82FE164B1D1A}"/>
              </a:ext>
            </a:extLst>
          </p:cNvPr>
          <p:cNvSpPr txBox="1"/>
          <p:nvPr/>
        </p:nvSpPr>
        <p:spPr>
          <a:xfrm>
            <a:off x="765156" y="2641887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7F9B1-A07D-45EF-9A13-73D7AEB4C8B2}"/>
              </a:ext>
            </a:extLst>
          </p:cNvPr>
          <p:cNvSpPr txBox="1"/>
          <p:nvPr/>
        </p:nvSpPr>
        <p:spPr>
          <a:xfrm>
            <a:off x="4923692" y="6334761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2FB6E-F78C-4636-BE14-DAC39D89E322}"/>
              </a:ext>
            </a:extLst>
          </p:cNvPr>
          <p:cNvSpPr txBox="1"/>
          <p:nvPr/>
        </p:nvSpPr>
        <p:spPr>
          <a:xfrm>
            <a:off x="1306241" y="202843"/>
            <a:ext cx="3360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E-TCHA.com</a:t>
            </a:r>
          </a:p>
        </p:txBody>
      </p:sp>
    </p:spTree>
    <p:extLst>
      <p:ext uri="{BB962C8B-B14F-4D97-AF65-F5344CB8AC3E}">
        <p14:creationId xmlns:p14="http://schemas.microsoft.com/office/powerpoint/2010/main" val="1722743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2CD0C6-4573-4C9D-9951-F943EB5F382B}"/>
              </a:ext>
            </a:extLst>
          </p:cNvPr>
          <p:cNvSpPr/>
          <p:nvPr/>
        </p:nvSpPr>
        <p:spPr>
          <a:xfrm>
            <a:off x="2691586" y="175866"/>
            <a:ext cx="7115019" cy="650626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DF29DD-674D-4918-B9FD-8D72C1B01707}"/>
              </a:ext>
            </a:extLst>
          </p:cNvPr>
          <p:cNvSpPr/>
          <p:nvPr/>
        </p:nvSpPr>
        <p:spPr>
          <a:xfrm>
            <a:off x="4016879" y="2092774"/>
            <a:ext cx="4464434" cy="4201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1A16-1263-45AB-82E2-E2F41D61344D}"/>
              </a:ext>
            </a:extLst>
          </p:cNvPr>
          <p:cNvSpPr txBox="1"/>
          <p:nvPr/>
        </p:nvSpPr>
        <p:spPr>
          <a:xfrm>
            <a:off x="5385070" y="566391"/>
            <a:ext cx="1917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Sign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C450D-D15F-446C-9781-F79FA687F982}"/>
              </a:ext>
            </a:extLst>
          </p:cNvPr>
          <p:cNvSpPr txBox="1"/>
          <p:nvPr/>
        </p:nvSpPr>
        <p:spPr>
          <a:xfrm>
            <a:off x="5303387" y="1221147"/>
            <a:ext cx="2005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 up to Start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6729-4A2C-4A0D-9B4C-FB1B2173B8FB}"/>
              </a:ext>
            </a:extLst>
          </p:cNvPr>
          <p:cNvSpPr txBox="1"/>
          <p:nvPr/>
        </p:nvSpPr>
        <p:spPr>
          <a:xfrm>
            <a:off x="4016879" y="262621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Mobile Number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D34168-8506-4CCD-9A53-EE9AE73B86F7}"/>
              </a:ext>
            </a:extLst>
          </p:cNvPr>
          <p:cNvSpPr/>
          <p:nvPr/>
        </p:nvSpPr>
        <p:spPr>
          <a:xfrm>
            <a:off x="4016879" y="3092581"/>
            <a:ext cx="4464434" cy="4201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+254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5EC314-673A-4DE8-BAF8-B82075FB9976}"/>
              </a:ext>
            </a:extLst>
          </p:cNvPr>
          <p:cNvSpPr/>
          <p:nvPr/>
        </p:nvSpPr>
        <p:spPr>
          <a:xfrm>
            <a:off x="4016879" y="4065514"/>
            <a:ext cx="4464434" cy="4201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21BCC-A021-4C1F-8543-40BBCF6D9FC7}"/>
              </a:ext>
            </a:extLst>
          </p:cNvPr>
          <p:cNvSpPr txBox="1"/>
          <p:nvPr/>
        </p:nvSpPr>
        <p:spPr>
          <a:xfrm>
            <a:off x="4016879" y="165439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Username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AFEE0-73A5-4273-AE6C-4C20EDE062F0}"/>
              </a:ext>
            </a:extLst>
          </p:cNvPr>
          <p:cNvSpPr txBox="1"/>
          <p:nvPr/>
        </p:nvSpPr>
        <p:spPr>
          <a:xfrm>
            <a:off x="4016879" y="3648062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Password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1E8D7-0E14-40D3-BB2E-BB0EF721DA23}"/>
              </a:ext>
            </a:extLst>
          </p:cNvPr>
          <p:cNvSpPr txBox="1"/>
          <p:nvPr/>
        </p:nvSpPr>
        <p:spPr>
          <a:xfrm>
            <a:off x="4016879" y="4597039"/>
            <a:ext cx="191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Confirm password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DF259B-7288-44B0-A554-583C53018B29}"/>
              </a:ext>
            </a:extLst>
          </p:cNvPr>
          <p:cNvSpPr/>
          <p:nvPr/>
        </p:nvSpPr>
        <p:spPr>
          <a:xfrm>
            <a:off x="4016879" y="5129804"/>
            <a:ext cx="4464434" cy="4201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1575AD-4A1C-4785-B8C7-CC02BDD67F29}"/>
              </a:ext>
            </a:extLst>
          </p:cNvPr>
          <p:cNvSpPr/>
          <p:nvPr/>
        </p:nvSpPr>
        <p:spPr>
          <a:xfrm>
            <a:off x="6893250" y="5896426"/>
            <a:ext cx="1588063" cy="567008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B11674-5659-4960-B345-FC6886E99616}"/>
              </a:ext>
            </a:extLst>
          </p:cNvPr>
          <p:cNvCxnSpPr>
            <a:cxnSpLocks/>
          </p:cNvCxnSpPr>
          <p:nvPr/>
        </p:nvCxnSpPr>
        <p:spPr>
          <a:xfrm>
            <a:off x="7687281" y="6203240"/>
            <a:ext cx="605480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7981D38-12B8-4AC5-BA0C-124AAB2B549F}"/>
              </a:ext>
            </a:extLst>
          </p:cNvPr>
          <p:cNvSpPr/>
          <p:nvPr/>
        </p:nvSpPr>
        <p:spPr>
          <a:xfrm>
            <a:off x="4016879" y="5713367"/>
            <a:ext cx="234779" cy="2485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6088A-2271-4FE4-B2F7-563D066E57B2}"/>
              </a:ext>
            </a:extLst>
          </p:cNvPr>
          <p:cNvSpPr txBox="1"/>
          <p:nvPr/>
        </p:nvSpPr>
        <p:spPr>
          <a:xfrm>
            <a:off x="4251658" y="5652992"/>
            <a:ext cx="19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Sign up as student</a:t>
            </a:r>
          </a:p>
        </p:txBody>
      </p:sp>
    </p:spTree>
    <p:extLst>
      <p:ext uri="{BB962C8B-B14F-4D97-AF65-F5344CB8AC3E}">
        <p14:creationId xmlns:p14="http://schemas.microsoft.com/office/powerpoint/2010/main" val="302187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F2E3E5E-7BB1-4989-A01B-5868318D5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4013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0259F3-D2E9-44CF-B5A1-65CAFDBDA842}"/>
              </a:ext>
            </a:extLst>
          </p:cNvPr>
          <p:cNvSpPr txBox="1"/>
          <p:nvPr/>
        </p:nvSpPr>
        <p:spPr>
          <a:xfrm>
            <a:off x="4050888" y="1417908"/>
            <a:ext cx="367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Hello Paul207 Please verify it’s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We’ve sent a verification code to +254xxxxxxxx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A9CBF-F322-4051-BEA0-6B8F0E461D97}"/>
              </a:ext>
            </a:extLst>
          </p:cNvPr>
          <p:cNvSpPr/>
          <p:nvPr/>
        </p:nvSpPr>
        <p:spPr>
          <a:xfrm>
            <a:off x="4050888" y="2360141"/>
            <a:ext cx="3601052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87199-F6AC-4D43-8618-CEF67E4327F7}"/>
              </a:ext>
            </a:extLst>
          </p:cNvPr>
          <p:cNvSpPr txBox="1"/>
          <p:nvPr/>
        </p:nvSpPr>
        <p:spPr>
          <a:xfrm>
            <a:off x="5174848" y="2406307"/>
            <a:ext cx="135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code…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12EEEE-6DF9-439E-933B-023417C7011B}"/>
              </a:ext>
            </a:extLst>
          </p:cNvPr>
          <p:cNvSpPr/>
          <p:nvPr/>
        </p:nvSpPr>
        <p:spPr>
          <a:xfrm>
            <a:off x="5105268" y="4921049"/>
            <a:ext cx="1194430" cy="498047"/>
          </a:xfrm>
          <a:prstGeom prst="roundRect">
            <a:avLst/>
          </a:prstGeom>
          <a:solidFill>
            <a:srgbClr val="0E5684"/>
          </a:solidFill>
          <a:ln>
            <a:noFill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Submit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76C562-C8F2-4173-B906-370ABD219C06}"/>
              </a:ext>
            </a:extLst>
          </p:cNvPr>
          <p:cNvSpPr/>
          <p:nvPr/>
        </p:nvSpPr>
        <p:spPr>
          <a:xfrm>
            <a:off x="4050885" y="4097749"/>
            <a:ext cx="3601051" cy="461665"/>
          </a:xfrm>
          <a:prstGeom prst="rect">
            <a:avLst/>
          </a:prstGeom>
          <a:solidFill>
            <a:srgbClr val="EFBC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Wrong number?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9D5E6D-0E68-409D-8427-96845409707F}"/>
              </a:ext>
            </a:extLst>
          </p:cNvPr>
          <p:cNvSpPr/>
          <p:nvPr/>
        </p:nvSpPr>
        <p:spPr>
          <a:xfrm>
            <a:off x="4050887" y="3228945"/>
            <a:ext cx="3601051" cy="461665"/>
          </a:xfrm>
          <a:prstGeom prst="rect">
            <a:avLst/>
          </a:prstGeom>
          <a:solidFill>
            <a:srgbClr val="91D8F7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Resend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10359-AEC2-43BF-B70B-1FC20981C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46" y="477292"/>
            <a:ext cx="894449" cy="894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C0648-2B81-4CAA-8E23-75427ED610E8}"/>
              </a:ext>
            </a:extLst>
          </p:cNvPr>
          <p:cNvSpPr txBox="1"/>
          <p:nvPr/>
        </p:nvSpPr>
        <p:spPr>
          <a:xfrm>
            <a:off x="4923692" y="6334761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81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2ABB41-8788-487A-8DD8-3E5B795E883F}"/>
              </a:ext>
            </a:extLst>
          </p:cNvPr>
          <p:cNvSpPr/>
          <p:nvPr/>
        </p:nvSpPr>
        <p:spPr>
          <a:xfrm>
            <a:off x="2802533" y="912198"/>
            <a:ext cx="6104238" cy="4899884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6770C-A13E-4FCA-B45F-64E2D065D785}"/>
              </a:ext>
            </a:extLst>
          </p:cNvPr>
          <p:cNvSpPr txBox="1"/>
          <p:nvPr/>
        </p:nvSpPr>
        <p:spPr>
          <a:xfrm>
            <a:off x="4994480" y="1481573"/>
            <a:ext cx="1720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9C693-9AE1-4A02-A2D6-3AAE4D2C6C09}"/>
              </a:ext>
            </a:extLst>
          </p:cNvPr>
          <p:cNvSpPr txBox="1"/>
          <p:nvPr/>
        </p:nvSpPr>
        <p:spPr>
          <a:xfrm>
            <a:off x="3517538" y="2772902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Username: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212C6-A021-48F2-8FD5-8754C6EE5484}"/>
              </a:ext>
            </a:extLst>
          </p:cNvPr>
          <p:cNvSpPr txBox="1"/>
          <p:nvPr/>
        </p:nvSpPr>
        <p:spPr>
          <a:xfrm>
            <a:off x="3517538" y="3427328"/>
            <a:ext cx="1269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00171-873E-4D37-A17D-E5FFBF76F16D}"/>
              </a:ext>
            </a:extLst>
          </p:cNvPr>
          <p:cNvSpPr/>
          <p:nvPr/>
        </p:nvSpPr>
        <p:spPr>
          <a:xfrm>
            <a:off x="4994480" y="2704499"/>
            <a:ext cx="3069276" cy="48362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81E93-4662-4A91-A2E1-C58046921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02" y="1075268"/>
            <a:ext cx="1440940" cy="144094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6C93F-1D4D-4431-B136-7D89D41A6C18}"/>
              </a:ext>
            </a:extLst>
          </p:cNvPr>
          <p:cNvSpPr/>
          <p:nvPr/>
        </p:nvSpPr>
        <p:spPr>
          <a:xfrm>
            <a:off x="5378852" y="4980427"/>
            <a:ext cx="1229157" cy="508340"/>
          </a:xfrm>
          <a:prstGeom prst="roundRect">
            <a:avLst/>
          </a:prstGeom>
          <a:solidFill>
            <a:srgbClr val="0099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3E910-B10E-4939-AF1B-73BBB91C2013}"/>
              </a:ext>
            </a:extLst>
          </p:cNvPr>
          <p:cNvSpPr/>
          <p:nvPr/>
        </p:nvSpPr>
        <p:spPr>
          <a:xfrm>
            <a:off x="4994480" y="3443657"/>
            <a:ext cx="3069276" cy="48362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7B11D-5205-4A00-B5C5-FEDCC435EEA4}"/>
              </a:ext>
            </a:extLst>
          </p:cNvPr>
          <p:cNvSpPr txBox="1"/>
          <p:nvPr/>
        </p:nvSpPr>
        <p:spPr>
          <a:xfrm>
            <a:off x="4923692" y="6334761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C51A5-8070-4A86-841C-DAF01BDF1744}"/>
              </a:ext>
            </a:extLst>
          </p:cNvPr>
          <p:cNvSpPr txBox="1"/>
          <p:nvPr/>
        </p:nvSpPr>
        <p:spPr>
          <a:xfrm>
            <a:off x="4994480" y="4219783"/>
            <a:ext cx="176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Forgot Password</a:t>
            </a:r>
          </a:p>
        </p:txBody>
      </p:sp>
    </p:spTree>
    <p:extLst>
      <p:ext uri="{BB962C8B-B14F-4D97-AF65-F5344CB8AC3E}">
        <p14:creationId xmlns:p14="http://schemas.microsoft.com/office/powerpoint/2010/main" val="127884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25C8062-B6A1-40CB-8B1D-D4047E5B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969" y="87707"/>
            <a:ext cx="1169194" cy="1169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EE530B-7A45-4B7C-872F-27B0975C074C}"/>
              </a:ext>
            </a:extLst>
          </p:cNvPr>
          <p:cNvSpPr/>
          <p:nvPr/>
        </p:nvSpPr>
        <p:spPr>
          <a:xfrm>
            <a:off x="4719458" y="388035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2D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Started…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A4BC71-6DD5-4049-8377-61D0CB156AB6}"/>
              </a:ext>
            </a:extLst>
          </p:cNvPr>
          <p:cNvSpPr/>
          <p:nvPr/>
        </p:nvSpPr>
        <p:spPr>
          <a:xfrm>
            <a:off x="1" y="2180965"/>
            <a:ext cx="2835836" cy="3070657"/>
          </a:xfrm>
          <a:prstGeom prst="roundRect">
            <a:avLst>
              <a:gd name="adj" fmla="val 1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67AE67-85DE-4A54-BEDE-EFC894CBE9C8}"/>
              </a:ext>
            </a:extLst>
          </p:cNvPr>
          <p:cNvSpPr/>
          <p:nvPr/>
        </p:nvSpPr>
        <p:spPr>
          <a:xfrm>
            <a:off x="3095527" y="2180965"/>
            <a:ext cx="2835837" cy="3070657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7A650E-0EC7-4FBF-AF65-FFF00A45EF3F}"/>
              </a:ext>
            </a:extLst>
          </p:cNvPr>
          <p:cNvSpPr/>
          <p:nvPr/>
        </p:nvSpPr>
        <p:spPr>
          <a:xfrm>
            <a:off x="6191055" y="2180965"/>
            <a:ext cx="2835837" cy="3070657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01CDE5-44FC-4781-BDC2-E0B60D125675}"/>
              </a:ext>
            </a:extLst>
          </p:cNvPr>
          <p:cNvSpPr/>
          <p:nvPr/>
        </p:nvSpPr>
        <p:spPr>
          <a:xfrm>
            <a:off x="9356162" y="2163889"/>
            <a:ext cx="2835837" cy="3101548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CC96ED-B1FC-4BC4-ADC1-B294E274086F}"/>
              </a:ext>
            </a:extLst>
          </p:cNvPr>
          <p:cNvSpPr txBox="1"/>
          <p:nvPr/>
        </p:nvSpPr>
        <p:spPr>
          <a:xfrm>
            <a:off x="4923692" y="6334761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CAE76A-3EB9-4758-9518-69E86A00CDC1}"/>
              </a:ext>
            </a:extLst>
          </p:cNvPr>
          <p:cNvSpPr/>
          <p:nvPr/>
        </p:nvSpPr>
        <p:spPr>
          <a:xfrm>
            <a:off x="477037" y="4525697"/>
            <a:ext cx="1376475" cy="496891"/>
          </a:xfrm>
          <a:prstGeom prst="round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C5B333D-ED74-4733-A589-6DFE80019F63}"/>
              </a:ext>
            </a:extLst>
          </p:cNvPr>
          <p:cNvSpPr/>
          <p:nvPr/>
        </p:nvSpPr>
        <p:spPr>
          <a:xfrm>
            <a:off x="3841364" y="4525696"/>
            <a:ext cx="1376475" cy="496891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Unlock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1AA8EA1-B008-4FBB-A02A-5651BFB7F892}"/>
              </a:ext>
            </a:extLst>
          </p:cNvPr>
          <p:cNvSpPr/>
          <p:nvPr/>
        </p:nvSpPr>
        <p:spPr>
          <a:xfrm>
            <a:off x="6920735" y="4525695"/>
            <a:ext cx="1376475" cy="496891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Unlock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A45E7A-FE5E-4854-B91F-CADE45B9D83B}"/>
              </a:ext>
            </a:extLst>
          </p:cNvPr>
          <p:cNvSpPr/>
          <p:nvPr/>
        </p:nvSpPr>
        <p:spPr>
          <a:xfrm>
            <a:off x="10143440" y="4525695"/>
            <a:ext cx="1376475" cy="496891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Unlock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C6D2335-9EEC-48E7-AD04-FE96AEA17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D1BD2C-5F21-41FF-AAAD-E352AC95AEE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37" y="486982"/>
            <a:ext cx="395150" cy="38472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21F38A3-57A6-4CF8-89AF-35EB0D704B0E}"/>
              </a:ext>
            </a:extLst>
          </p:cNvPr>
          <p:cNvSpPr txBox="1"/>
          <p:nvPr/>
        </p:nvSpPr>
        <p:spPr>
          <a:xfrm>
            <a:off x="778364" y="391620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20.00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3B6E90-7F9C-4180-A96D-E3A34BF9173E}"/>
              </a:ext>
            </a:extLst>
          </p:cNvPr>
          <p:cNvSpPr txBox="1"/>
          <p:nvPr/>
        </p:nvSpPr>
        <p:spPr>
          <a:xfrm>
            <a:off x="4118780" y="3941304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20.00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60A8D8-1CF9-4A6E-B3F9-ECE05BA8C33B}"/>
              </a:ext>
            </a:extLst>
          </p:cNvPr>
          <p:cNvSpPr txBox="1"/>
          <p:nvPr/>
        </p:nvSpPr>
        <p:spPr>
          <a:xfrm>
            <a:off x="7222487" y="396144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0.00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9E2B4DD-CF9C-4A61-A3F0-1644A490770C}"/>
              </a:ext>
            </a:extLst>
          </p:cNvPr>
          <p:cNvSpPr txBox="1"/>
          <p:nvPr/>
        </p:nvSpPr>
        <p:spPr>
          <a:xfrm>
            <a:off x="10416338" y="39922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20.00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7EC23AE-56A0-44F9-BFEB-8EBC64B2F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56" y="5745615"/>
            <a:ext cx="526563" cy="310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F9980-B4D3-4AC6-A601-612A79894892}"/>
              </a:ext>
            </a:extLst>
          </p:cNvPr>
          <p:cNvSpPr txBox="1"/>
          <p:nvPr/>
        </p:nvSpPr>
        <p:spPr>
          <a:xfrm>
            <a:off x="1306241" y="202843"/>
            <a:ext cx="3360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16669A"/>
                </a:solidFill>
                <a:latin typeface="Bauhaus 93" panose="04030905020B02020C02" pitchFamily="82" charset="0"/>
              </a:rPr>
              <a:t>E-TCHA</a:t>
            </a:r>
            <a:r>
              <a:rPr kumimoji="0" lang="en-US" sz="4400" b="1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uhaus 93" panose="04030905020B02020C02" pitchFamily="82" charset="0"/>
              </a:rPr>
              <a:t>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0762F-3AF9-4D35-8FEA-0E9760599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33" y="2687799"/>
            <a:ext cx="1340936" cy="126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39E83-8C93-4EBB-A68E-99E7008233D8}"/>
              </a:ext>
            </a:extLst>
          </p:cNvPr>
          <p:cNvSpPr txBox="1"/>
          <p:nvPr/>
        </p:nvSpPr>
        <p:spPr>
          <a:xfrm>
            <a:off x="4043827" y="2318467"/>
            <a:ext cx="97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PHYSICS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C4DBA6-2529-4FEA-B2DA-3120F0AF84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20" y="2300314"/>
            <a:ext cx="2139147" cy="16675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A5B477-D541-417B-AAE6-C41762A48CBB}"/>
              </a:ext>
            </a:extLst>
          </p:cNvPr>
          <p:cNvSpPr txBox="1"/>
          <p:nvPr/>
        </p:nvSpPr>
        <p:spPr>
          <a:xfrm>
            <a:off x="736220" y="2224449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CHEMISTRY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66DBE9-13E1-49E1-B6C9-F6D5FD016B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4" y="2409115"/>
            <a:ext cx="1632669" cy="16326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79D428-4324-40C8-AC25-DD68E6BF7B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24" y="2618971"/>
            <a:ext cx="1513569" cy="14449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ABB17F-6524-4184-AD85-FA5F1AB79899}"/>
              </a:ext>
            </a:extLst>
          </p:cNvPr>
          <p:cNvSpPr txBox="1"/>
          <p:nvPr/>
        </p:nvSpPr>
        <p:spPr>
          <a:xfrm>
            <a:off x="10334777" y="2224449"/>
            <a:ext cx="8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MATHS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8A8D0AF-DC2C-4D53-896F-B260A66F7035}"/>
              </a:ext>
            </a:extLst>
          </p:cNvPr>
          <p:cNvSpPr/>
          <p:nvPr/>
        </p:nvSpPr>
        <p:spPr>
          <a:xfrm>
            <a:off x="3204380" y="1341616"/>
            <a:ext cx="1169912" cy="46068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ALL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6C5BA1-FDAA-4A72-A744-2615DC011E79}"/>
              </a:ext>
            </a:extLst>
          </p:cNvPr>
          <p:cNvSpPr/>
          <p:nvPr/>
        </p:nvSpPr>
        <p:spPr>
          <a:xfrm>
            <a:off x="4970008" y="1336888"/>
            <a:ext cx="1169912" cy="460689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CLASS 8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4FCDC4D-D484-40BC-B549-3F42437F1C18}"/>
              </a:ext>
            </a:extLst>
          </p:cNvPr>
          <p:cNvSpPr/>
          <p:nvPr/>
        </p:nvSpPr>
        <p:spPr>
          <a:xfrm>
            <a:off x="6591013" y="1341615"/>
            <a:ext cx="1169912" cy="460689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FORM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938BBF-8E64-48CC-BD65-A802DAD41381}"/>
              </a:ext>
            </a:extLst>
          </p:cNvPr>
          <p:cNvSpPr txBox="1"/>
          <p:nvPr/>
        </p:nvSpPr>
        <p:spPr>
          <a:xfrm>
            <a:off x="8561823" y="435534"/>
            <a:ext cx="2316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accent1">
                    <a:lumMod val="75000"/>
                  </a:schemeClr>
                </a:solidFill>
              </a:rPr>
              <a:t>Home/</a:t>
            </a:r>
            <a:r>
              <a:rPr lang="en-US" sz="2400" b="1" u="sng" dirty="0">
                <a:solidFill>
                  <a:srgbClr val="0070C0"/>
                </a:solidFill>
              </a:rPr>
              <a:t>exams/</a:t>
            </a:r>
            <a:r>
              <a:rPr lang="en-US" sz="24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271B52-F0C2-4C65-A782-B538F7A55D33}"/>
              </a:ext>
            </a:extLst>
          </p:cNvPr>
          <p:cNvSpPr txBox="1"/>
          <p:nvPr/>
        </p:nvSpPr>
        <p:spPr>
          <a:xfrm>
            <a:off x="11097511" y="1122327"/>
            <a:ext cx="951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My  account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4E09469-D8FB-4835-A92A-1DE5F6ACF0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4" y="159493"/>
            <a:ext cx="951414" cy="9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25C8062-B6A1-40CB-8B1D-D4047E5B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969" y="87707"/>
            <a:ext cx="1169194" cy="1169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EE530B-7A45-4B7C-872F-27B0975C074C}"/>
              </a:ext>
            </a:extLst>
          </p:cNvPr>
          <p:cNvSpPr/>
          <p:nvPr/>
        </p:nvSpPr>
        <p:spPr>
          <a:xfrm>
            <a:off x="4719458" y="388035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2D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Class 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A4BC71-6DD5-4049-8377-61D0CB156AB6}"/>
              </a:ext>
            </a:extLst>
          </p:cNvPr>
          <p:cNvSpPr/>
          <p:nvPr/>
        </p:nvSpPr>
        <p:spPr>
          <a:xfrm>
            <a:off x="1" y="2180965"/>
            <a:ext cx="2835836" cy="3070657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5851C0">
                  <a:shade val="30000"/>
                  <a:satMod val="115000"/>
                </a:srgbClr>
              </a:gs>
              <a:gs pos="50000">
                <a:srgbClr val="5851C0">
                  <a:shade val="67500"/>
                  <a:satMod val="115000"/>
                </a:srgbClr>
              </a:gs>
              <a:gs pos="100000">
                <a:srgbClr val="5851C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67AE67-85DE-4A54-BEDE-EFC894CBE9C8}"/>
              </a:ext>
            </a:extLst>
          </p:cNvPr>
          <p:cNvSpPr/>
          <p:nvPr/>
        </p:nvSpPr>
        <p:spPr>
          <a:xfrm>
            <a:off x="3095527" y="2180965"/>
            <a:ext cx="2835837" cy="3070657"/>
          </a:xfrm>
          <a:prstGeom prst="roundRect">
            <a:avLst>
              <a:gd name="adj" fmla="val 10000"/>
            </a:avLst>
          </a:prstGeom>
          <a:solidFill>
            <a:srgbClr val="1E62A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7A650E-0EC7-4FBF-AF65-FFF00A45EF3F}"/>
              </a:ext>
            </a:extLst>
          </p:cNvPr>
          <p:cNvSpPr/>
          <p:nvPr/>
        </p:nvSpPr>
        <p:spPr>
          <a:xfrm>
            <a:off x="6191055" y="2180965"/>
            <a:ext cx="2835837" cy="3070657"/>
          </a:xfrm>
          <a:prstGeom prst="roundRect">
            <a:avLst>
              <a:gd name="adj" fmla="val 10000"/>
            </a:avLst>
          </a:prstGeom>
          <a:solidFill>
            <a:srgbClr val="3EAEB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01CDE5-44FC-4781-BDC2-E0B60D125675}"/>
              </a:ext>
            </a:extLst>
          </p:cNvPr>
          <p:cNvSpPr/>
          <p:nvPr/>
        </p:nvSpPr>
        <p:spPr>
          <a:xfrm>
            <a:off x="9356162" y="2163889"/>
            <a:ext cx="2835837" cy="3101548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CC96ED-B1FC-4BC4-ADC1-B294E274086F}"/>
              </a:ext>
            </a:extLst>
          </p:cNvPr>
          <p:cNvSpPr txBox="1"/>
          <p:nvPr/>
        </p:nvSpPr>
        <p:spPr>
          <a:xfrm>
            <a:off x="4923692" y="6334761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3CAE76A-3EB9-4758-9518-69E86A00CDC1}"/>
              </a:ext>
            </a:extLst>
          </p:cNvPr>
          <p:cNvSpPr/>
          <p:nvPr/>
        </p:nvSpPr>
        <p:spPr>
          <a:xfrm>
            <a:off x="210124" y="4525695"/>
            <a:ext cx="1376475" cy="496891"/>
          </a:xfrm>
          <a:prstGeom prst="roundRect">
            <a:avLst/>
          </a:prstGeom>
          <a:solidFill>
            <a:srgbClr val="0099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Begin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C5B333D-ED74-4733-A589-6DFE80019F63}"/>
              </a:ext>
            </a:extLst>
          </p:cNvPr>
          <p:cNvSpPr/>
          <p:nvPr/>
        </p:nvSpPr>
        <p:spPr>
          <a:xfrm>
            <a:off x="3841364" y="4525696"/>
            <a:ext cx="1376475" cy="496891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Unlock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1AA8EA1-B008-4FBB-A02A-5651BFB7F892}"/>
              </a:ext>
            </a:extLst>
          </p:cNvPr>
          <p:cNvSpPr/>
          <p:nvPr/>
        </p:nvSpPr>
        <p:spPr>
          <a:xfrm>
            <a:off x="6920735" y="4525695"/>
            <a:ext cx="1376475" cy="496891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Unlock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A45E7A-FE5E-4854-B91F-CADE45B9D83B}"/>
              </a:ext>
            </a:extLst>
          </p:cNvPr>
          <p:cNvSpPr/>
          <p:nvPr/>
        </p:nvSpPr>
        <p:spPr>
          <a:xfrm>
            <a:off x="10143440" y="4525695"/>
            <a:ext cx="1376475" cy="496891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Unlock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C6D2335-9EEC-48E7-AD04-FE96AEA17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D1BD2C-5F21-41FF-AAAD-E352AC95AEE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37" y="486982"/>
            <a:ext cx="395150" cy="38472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21F38A3-57A6-4CF8-89AF-35EB0D704B0E}"/>
              </a:ext>
            </a:extLst>
          </p:cNvPr>
          <p:cNvSpPr txBox="1"/>
          <p:nvPr/>
        </p:nvSpPr>
        <p:spPr>
          <a:xfrm>
            <a:off x="395249" y="391469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20.00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3B6E90-7F9C-4180-A96D-E3A34BF9173E}"/>
              </a:ext>
            </a:extLst>
          </p:cNvPr>
          <p:cNvSpPr txBox="1"/>
          <p:nvPr/>
        </p:nvSpPr>
        <p:spPr>
          <a:xfrm>
            <a:off x="4118780" y="3941304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20.00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60A8D8-1CF9-4A6E-B3F9-ECE05BA8C33B}"/>
              </a:ext>
            </a:extLst>
          </p:cNvPr>
          <p:cNvSpPr txBox="1"/>
          <p:nvPr/>
        </p:nvSpPr>
        <p:spPr>
          <a:xfrm>
            <a:off x="7222487" y="3961440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20.00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9E2B4DD-CF9C-4A61-A3F0-1644A490770C}"/>
              </a:ext>
            </a:extLst>
          </p:cNvPr>
          <p:cNvSpPr txBox="1"/>
          <p:nvPr/>
        </p:nvSpPr>
        <p:spPr>
          <a:xfrm>
            <a:off x="10416338" y="399221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20.00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7EC23AE-56A0-44F9-BFEB-8EBC64B2F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56" y="5745615"/>
            <a:ext cx="526563" cy="310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F9980-B4D3-4AC6-A601-612A79894892}"/>
              </a:ext>
            </a:extLst>
          </p:cNvPr>
          <p:cNvSpPr txBox="1"/>
          <p:nvPr/>
        </p:nvSpPr>
        <p:spPr>
          <a:xfrm>
            <a:off x="1306241" y="202843"/>
            <a:ext cx="3360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E-TCHA.com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0762F-3AF9-4D35-8FEA-0E9760599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9409" y="2663045"/>
            <a:ext cx="1320384" cy="126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39E83-8C93-4EBB-A68E-99E7008233D8}"/>
              </a:ext>
            </a:extLst>
          </p:cNvPr>
          <p:cNvSpPr txBox="1"/>
          <p:nvPr/>
        </p:nvSpPr>
        <p:spPr>
          <a:xfrm>
            <a:off x="4115654" y="2305632"/>
            <a:ext cx="8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MATHS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C4DBA6-2529-4FEA-B2DA-3120F0AF84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1" y="2318498"/>
            <a:ext cx="2139147" cy="16675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79D428-4324-40C8-AC25-DD68E6BF7B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3543" y="2149277"/>
            <a:ext cx="1956267" cy="1956267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8A8D0AF-DC2C-4D53-896F-B260A66F7035}"/>
              </a:ext>
            </a:extLst>
          </p:cNvPr>
          <p:cNvSpPr/>
          <p:nvPr/>
        </p:nvSpPr>
        <p:spPr>
          <a:xfrm>
            <a:off x="3204380" y="1341616"/>
            <a:ext cx="1169912" cy="460688"/>
          </a:xfrm>
          <a:prstGeom prst="roundRect">
            <a:avLst/>
          </a:prstGeom>
          <a:solidFill>
            <a:srgbClr val="0070C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6C5BA1-FDAA-4A72-A744-2615DC011E79}"/>
              </a:ext>
            </a:extLst>
          </p:cNvPr>
          <p:cNvSpPr/>
          <p:nvPr/>
        </p:nvSpPr>
        <p:spPr>
          <a:xfrm>
            <a:off x="4970008" y="1336888"/>
            <a:ext cx="1169912" cy="460689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8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4FCDC4D-D484-40BC-B549-3F42437F1C18}"/>
              </a:ext>
            </a:extLst>
          </p:cNvPr>
          <p:cNvSpPr/>
          <p:nvPr/>
        </p:nvSpPr>
        <p:spPr>
          <a:xfrm>
            <a:off x="6591013" y="1341615"/>
            <a:ext cx="1169912" cy="460689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938BBF-8E64-48CC-BD65-A802DAD41381}"/>
              </a:ext>
            </a:extLst>
          </p:cNvPr>
          <p:cNvSpPr txBox="1"/>
          <p:nvPr/>
        </p:nvSpPr>
        <p:spPr>
          <a:xfrm>
            <a:off x="8403073" y="441471"/>
            <a:ext cx="277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Home/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exams/</a:t>
            </a:r>
            <a:r>
              <a:rPr lang="en-US" sz="2400" b="1" u="sng" dirty="0">
                <a:solidFill>
                  <a:srgbClr val="4472C4">
                    <a:lumMod val="60000"/>
                    <a:lumOff val="40000"/>
                  </a:srgbClr>
                </a:solidFill>
                <a:latin typeface="Calibri" panose="020F0502020204030204"/>
              </a:rPr>
              <a:t>class8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4472C4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271B52-F0C2-4C65-A782-B538F7A55D33}"/>
              </a:ext>
            </a:extLst>
          </p:cNvPr>
          <p:cNvSpPr txBox="1"/>
          <p:nvPr/>
        </p:nvSpPr>
        <p:spPr>
          <a:xfrm>
            <a:off x="11097511" y="1122327"/>
            <a:ext cx="951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 account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FBF62-F646-4149-82FE-732582B7AD6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56" t="40824" r="20585" b="38671"/>
          <a:stretch/>
        </p:blipFill>
        <p:spPr>
          <a:xfrm>
            <a:off x="1671768" y="4525696"/>
            <a:ext cx="1036527" cy="496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3A9C61-5676-4DCD-B446-E533064636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29031" y="4040036"/>
            <a:ext cx="1027606" cy="1670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C058D5-C92A-4E87-90A8-F44E6CDF3D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00" y="2434976"/>
            <a:ext cx="2458570" cy="16412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F5ACA7-A1A1-4605-B116-1545D1B1F960}"/>
              </a:ext>
            </a:extLst>
          </p:cNvPr>
          <p:cNvSpPr txBox="1"/>
          <p:nvPr/>
        </p:nvSpPr>
        <p:spPr>
          <a:xfrm>
            <a:off x="7185978" y="234670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ENGLISH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A13D52-6EAF-4CC7-8641-CBF6A336D3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4" y="159493"/>
            <a:ext cx="951414" cy="9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7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B4672103-9F2F-4E2B-8851-AF190CFA06FE}"/>
              </a:ext>
            </a:extLst>
          </p:cNvPr>
          <p:cNvSpPr/>
          <p:nvPr/>
        </p:nvSpPr>
        <p:spPr>
          <a:xfrm>
            <a:off x="7775478" y="2120738"/>
            <a:ext cx="3102172" cy="3369454"/>
          </a:xfrm>
          <a:prstGeom prst="parallelogram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5C8062-B6A1-40CB-8B1D-D4047E5B4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969" y="87707"/>
            <a:ext cx="1169194" cy="11691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EE530B-7A45-4B7C-872F-27B0975C074C}"/>
              </a:ext>
            </a:extLst>
          </p:cNvPr>
          <p:cNvSpPr/>
          <p:nvPr/>
        </p:nvSpPr>
        <p:spPr>
          <a:xfrm>
            <a:off x="4719458" y="388035"/>
            <a:ext cx="2582862" cy="496891"/>
          </a:xfrm>
          <a:custGeom>
            <a:avLst/>
            <a:gdLst>
              <a:gd name="connsiteX0" fmla="*/ 0 w 1905936"/>
              <a:gd name="connsiteY0" fmla="*/ 0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0 w 1905936"/>
              <a:gd name="connsiteY4" fmla="*/ 0 h 496891"/>
              <a:gd name="connsiteX0" fmla="*/ 160638 w 1905936"/>
              <a:gd name="connsiteY0" fmla="*/ 12356 h 496891"/>
              <a:gd name="connsiteX1" fmla="*/ 1905936 w 1905936"/>
              <a:gd name="connsiteY1" fmla="*/ 0 h 496891"/>
              <a:gd name="connsiteX2" fmla="*/ 1905936 w 1905936"/>
              <a:gd name="connsiteY2" fmla="*/ 496891 h 496891"/>
              <a:gd name="connsiteX3" fmla="*/ 0 w 1905936"/>
              <a:gd name="connsiteY3" fmla="*/ 496891 h 496891"/>
              <a:gd name="connsiteX4" fmla="*/ 160638 w 1905936"/>
              <a:gd name="connsiteY4" fmla="*/ 12356 h 49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936" h="496891">
                <a:moveTo>
                  <a:pt x="160638" y="12356"/>
                </a:moveTo>
                <a:lnTo>
                  <a:pt x="1905936" y="0"/>
                </a:lnTo>
                <a:lnTo>
                  <a:pt x="1905936" y="496891"/>
                </a:lnTo>
                <a:lnTo>
                  <a:pt x="0" y="496891"/>
                </a:lnTo>
                <a:lnTo>
                  <a:pt x="160638" y="12356"/>
                </a:lnTo>
                <a:close/>
              </a:path>
            </a:pathLst>
          </a:custGeom>
          <a:solidFill>
            <a:srgbClr val="2D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Science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CC96ED-B1FC-4BC4-ADC1-B294E274086F}"/>
              </a:ext>
            </a:extLst>
          </p:cNvPr>
          <p:cNvSpPr txBox="1"/>
          <p:nvPr/>
        </p:nvSpPr>
        <p:spPr>
          <a:xfrm>
            <a:off x="4923692" y="6334761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©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tcha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 2020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C6D2335-9EEC-48E7-AD04-FE96AEA17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246" y="283857"/>
            <a:ext cx="885337" cy="885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D1BD2C-5F21-41FF-AAAD-E352AC95AEE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37" y="486982"/>
            <a:ext cx="395150" cy="384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F9980-B4D3-4AC6-A601-612A79894892}"/>
              </a:ext>
            </a:extLst>
          </p:cNvPr>
          <p:cNvSpPr txBox="1"/>
          <p:nvPr/>
        </p:nvSpPr>
        <p:spPr>
          <a:xfrm>
            <a:off x="1306241" y="202843"/>
            <a:ext cx="3360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16669A"/>
                </a:solidFill>
                <a:effectLst/>
                <a:uLnTx/>
                <a:uFillTx/>
                <a:latin typeface="Bauhaus 93" panose="04030905020B02020C02" pitchFamily="82" charset="0"/>
                <a:ea typeface="+mn-ea"/>
                <a:cs typeface="+mn-cs"/>
              </a:rPr>
              <a:t>E-TCHA.com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8A8D0AF-DC2C-4D53-896F-B260A66F7035}"/>
              </a:ext>
            </a:extLst>
          </p:cNvPr>
          <p:cNvSpPr/>
          <p:nvPr/>
        </p:nvSpPr>
        <p:spPr>
          <a:xfrm>
            <a:off x="3204380" y="1341616"/>
            <a:ext cx="1169912" cy="460688"/>
          </a:xfrm>
          <a:prstGeom prst="roundRect">
            <a:avLst/>
          </a:prstGeom>
          <a:solidFill>
            <a:srgbClr val="0070C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C6C5BA1-FDAA-4A72-A744-2615DC011E79}"/>
              </a:ext>
            </a:extLst>
          </p:cNvPr>
          <p:cNvSpPr/>
          <p:nvPr/>
        </p:nvSpPr>
        <p:spPr>
          <a:xfrm>
            <a:off x="4970008" y="1336888"/>
            <a:ext cx="1169912" cy="460689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8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4FCDC4D-D484-40BC-B549-3F42437F1C18}"/>
              </a:ext>
            </a:extLst>
          </p:cNvPr>
          <p:cNvSpPr/>
          <p:nvPr/>
        </p:nvSpPr>
        <p:spPr>
          <a:xfrm>
            <a:off x="6591013" y="1341615"/>
            <a:ext cx="1169912" cy="460689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938BBF-8E64-48CC-BD65-A802DAD41381}"/>
              </a:ext>
            </a:extLst>
          </p:cNvPr>
          <p:cNvSpPr txBox="1"/>
          <p:nvPr/>
        </p:nvSpPr>
        <p:spPr>
          <a:xfrm>
            <a:off x="8403073" y="441471"/>
            <a:ext cx="277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Home/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exams/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271B52-F0C2-4C65-A782-B538F7A55D33}"/>
              </a:ext>
            </a:extLst>
          </p:cNvPr>
          <p:cNvSpPr txBox="1"/>
          <p:nvPr/>
        </p:nvSpPr>
        <p:spPr>
          <a:xfrm>
            <a:off x="11097511" y="1122327"/>
            <a:ext cx="951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 account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1197507-0A05-4C04-AFB3-D6F9EB567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091830"/>
              </p:ext>
            </p:extLst>
          </p:nvPr>
        </p:nvGraphicFramePr>
        <p:xfrm>
          <a:off x="448392" y="1336888"/>
          <a:ext cx="5493546" cy="2987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8D46FB54-BF43-4832-A793-13B44A2F04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2385424"/>
              </p:ext>
            </p:extLst>
          </p:nvPr>
        </p:nvGraphicFramePr>
        <p:xfrm>
          <a:off x="365274" y="3429000"/>
          <a:ext cx="5884790" cy="3157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6DA08AD-C9CB-4D48-A063-637D5246F2C7}"/>
              </a:ext>
            </a:extLst>
          </p:cNvPr>
          <p:cNvSpPr/>
          <p:nvPr/>
        </p:nvSpPr>
        <p:spPr>
          <a:xfrm>
            <a:off x="6214596" y="2666141"/>
            <a:ext cx="2636782" cy="2187507"/>
          </a:xfrm>
          <a:prstGeom prst="parallelogram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1FAA24BC-B1A5-4443-92A9-9E9D471A521A}"/>
              </a:ext>
            </a:extLst>
          </p:cNvPr>
          <p:cNvSpPr/>
          <p:nvPr/>
        </p:nvSpPr>
        <p:spPr>
          <a:xfrm>
            <a:off x="9601943" y="2666141"/>
            <a:ext cx="2636769" cy="2486627"/>
          </a:xfrm>
          <a:prstGeom prst="parallelogram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D3A33D8-1CE7-44E5-B409-4812F26612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4" y="159493"/>
            <a:ext cx="951414" cy="9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9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739</Words>
  <Application>Microsoft Office PowerPoint</Application>
  <PresentationFormat>Widescreen</PresentationFormat>
  <Paragraphs>287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Arial Black</vt:lpstr>
      <vt:lpstr>Arial Narrow</vt:lpstr>
      <vt:lpstr>Arial Rounded MT Bold</vt:lpstr>
      <vt:lpstr>Bahnschrift SemiBold</vt:lpstr>
      <vt:lpstr>Bahnschrift SemiCondensed</vt:lpstr>
      <vt:lpstr>Bauhaus 93</vt:lpstr>
      <vt:lpstr>Calibri</vt:lpstr>
      <vt:lpstr>Calibri Light</vt:lpstr>
      <vt:lpstr>Clarendon Blk BT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KATA</dc:creator>
  <cp:lastModifiedBy>DOMINIC KATA</cp:lastModifiedBy>
  <cp:revision>112</cp:revision>
  <dcterms:created xsi:type="dcterms:W3CDTF">2020-08-13T10:15:52Z</dcterms:created>
  <dcterms:modified xsi:type="dcterms:W3CDTF">2020-08-13T19:33:04Z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